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65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FDF1E7-660F-48AF-B2EF-1DE3F9483337}" v="40" dt="2024-02-04T17:56:41.6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microsoft.com/office/2016/11/relationships/changesInfo" Target="changesInfos/changesInfo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steban Reyes Marcelo" userId="6339de3876e73a36" providerId="LiveId" clId="{C7FDF1E7-660F-48AF-B2EF-1DE3F9483337}"/>
    <pc:docChg chg="undo custSel addSld delSld modSld sldOrd">
      <pc:chgData name="Esteban Reyes Marcelo" userId="6339de3876e73a36" providerId="LiveId" clId="{C7FDF1E7-660F-48AF-B2EF-1DE3F9483337}" dt="2024-02-04T17:56:47.876" v="2726" actId="26606"/>
      <pc:docMkLst>
        <pc:docMk/>
      </pc:docMkLst>
      <pc:sldChg chg="addSp delSp modSp new mod setBg">
        <pc:chgData name="Esteban Reyes Marcelo" userId="6339de3876e73a36" providerId="LiveId" clId="{C7FDF1E7-660F-48AF-B2EF-1DE3F9483337}" dt="2024-02-04T17:24:22.930" v="137" actId="26606"/>
        <pc:sldMkLst>
          <pc:docMk/>
          <pc:sldMk cId="2078878263" sldId="256"/>
        </pc:sldMkLst>
        <pc:spChg chg="mod">
          <ac:chgData name="Esteban Reyes Marcelo" userId="6339de3876e73a36" providerId="LiveId" clId="{C7FDF1E7-660F-48AF-B2EF-1DE3F9483337}" dt="2024-02-04T17:24:22.930" v="137" actId="26606"/>
          <ac:spMkLst>
            <pc:docMk/>
            <pc:sldMk cId="2078878263" sldId="256"/>
            <ac:spMk id="2" creationId="{1B6E0D14-F77C-4DB2-4A2F-4C56B9EF7CFA}"/>
          </ac:spMkLst>
        </pc:spChg>
        <pc:spChg chg="del mod">
          <ac:chgData name="Esteban Reyes Marcelo" userId="6339de3876e73a36" providerId="LiveId" clId="{C7FDF1E7-660F-48AF-B2EF-1DE3F9483337}" dt="2024-02-04T17:22:52.445" v="77" actId="478"/>
          <ac:spMkLst>
            <pc:docMk/>
            <pc:sldMk cId="2078878263" sldId="256"/>
            <ac:spMk id="3" creationId="{7E9108D8-AA03-6F56-5E3E-8D9647E01D62}"/>
          </ac:spMkLst>
        </pc:spChg>
        <pc:spChg chg="add del mod">
          <ac:chgData name="Esteban Reyes Marcelo" userId="6339de3876e73a36" providerId="LiveId" clId="{C7FDF1E7-660F-48AF-B2EF-1DE3F9483337}" dt="2024-02-04T17:22:57.190" v="78" actId="478"/>
          <ac:spMkLst>
            <pc:docMk/>
            <pc:sldMk cId="2078878263" sldId="256"/>
            <ac:spMk id="6" creationId="{6D83707E-91CB-E7BC-A1C5-A96EB4AA77A3}"/>
          </ac:spMkLst>
        </pc:spChg>
        <pc:spChg chg="add">
          <ac:chgData name="Esteban Reyes Marcelo" userId="6339de3876e73a36" providerId="LiveId" clId="{C7FDF1E7-660F-48AF-B2EF-1DE3F9483337}" dt="2024-02-04T17:24:22.930" v="137" actId="26606"/>
          <ac:spMkLst>
            <pc:docMk/>
            <pc:sldMk cId="2078878263" sldId="256"/>
            <ac:spMk id="8" creationId="{0671A8AE-40A1-4631-A6B8-581AFF065482}"/>
          </ac:spMkLst>
        </pc:spChg>
        <pc:spChg chg="add">
          <ac:chgData name="Esteban Reyes Marcelo" userId="6339de3876e73a36" providerId="LiveId" clId="{C7FDF1E7-660F-48AF-B2EF-1DE3F9483337}" dt="2024-02-04T17:24:22.930" v="137" actId="26606"/>
          <ac:spMkLst>
            <pc:docMk/>
            <pc:sldMk cId="2078878263" sldId="256"/>
            <ac:spMk id="10" creationId="{AB58EF07-17C2-48CF-ABB0-EEF1F17CB8F0}"/>
          </ac:spMkLst>
        </pc:spChg>
        <pc:spChg chg="add">
          <ac:chgData name="Esteban Reyes Marcelo" userId="6339de3876e73a36" providerId="LiveId" clId="{C7FDF1E7-660F-48AF-B2EF-1DE3F9483337}" dt="2024-02-04T17:24:22.930" v="137" actId="26606"/>
          <ac:spMkLst>
            <pc:docMk/>
            <pc:sldMk cId="2078878263" sldId="256"/>
            <ac:spMk id="12" creationId="{AF2F604E-43BE-4DC3-B983-E071523364F8}"/>
          </ac:spMkLst>
        </pc:spChg>
        <pc:spChg chg="add">
          <ac:chgData name="Esteban Reyes Marcelo" userId="6339de3876e73a36" providerId="LiveId" clId="{C7FDF1E7-660F-48AF-B2EF-1DE3F9483337}" dt="2024-02-04T17:24:22.930" v="137" actId="26606"/>
          <ac:spMkLst>
            <pc:docMk/>
            <pc:sldMk cId="2078878263" sldId="256"/>
            <ac:spMk id="14" creationId="{08C9B587-E65E-4B52-B37C-ABEBB6E87928}"/>
          </ac:spMkLst>
        </pc:spChg>
        <pc:picChg chg="add">
          <ac:chgData name="Esteban Reyes Marcelo" userId="6339de3876e73a36" providerId="LiveId" clId="{C7FDF1E7-660F-48AF-B2EF-1DE3F9483337}" dt="2024-02-04T17:24:22.930" v="137" actId="26606"/>
          <ac:picMkLst>
            <pc:docMk/>
            <pc:sldMk cId="2078878263" sldId="256"/>
            <ac:picMk id="4" creationId="{5BE25773-2C06-9840-6564-F66CBC792688}"/>
          </ac:picMkLst>
        </pc:picChg>
      </pc:sldChg>
      <pc:sldChg chg="addSp delSp new del mod">
        <pc:chgData name="Esteban Reyes Marcelo" userId="6339de3876e73a36" providerId="LiveId" clId="{C7FDF1E7-660F-48AF-B2EF-1DE3F9483337}" dt="2024-02-04T17:35:51.972" v="338" actId="47"/>
        <pc:sldMkLst>
          <pc:docMk/>
          <pc:sldMk cId="3868335009" sldId="257"/>
        </pc:sldMkLst>
        <pc:spChg chg="del">
          <ac:chgData name="Esteban Reyes Marcelo" userId="6339de3876e73a36" providerId="LiveId" clId="{C7FDF1E7-660F-48AF-B2EF-1DE3F9483337}" dt="2024-02-04T17:22:30.173" v="74" actId="478"/>
          <ac:spMkLst>
            <pc:docMk/>
            <pc:sldMk cId="3868335009" sldId="257"/>
            <ac:spMk id="2" creationId="{A7CECD32-8419-C94B-211B-EECFE9ED9C35}"/>
          </ac:spMkLst>
        </pc:spChg>
        <pc:spChg chg="del">
          <ac:chgData name="Esteban Reyes Marcelo" userId="6339de3876e73a36" providerId="LiveId" clId="{C7FDF1E7-660F-48AF-B2EF-1DE3F9483337}" dt="2024-02-04T17:22:31.652" v="75" actId="478"/>
          <ac:spMkLst>
            <pc:docMk/>
            <pc:sldMk cId="3868335009" sldId="257"/>
            <ac:spMk id="3" creationId="{9A299A9D-6968-B896-F3D7-5A9B538D1688}"/>
          </ac:spMkLst>
        </pc:spChg>
        <pc:picChg chg="add del">
          <ac:chgData name="Esteban Reyes Marcelo" userId="6339de3876e73a36" providerId="LiveId" clId="{C7FDF1E7-660F-48AF-B2EF-1DE3F9483337}" dt="2024-02-04T17:35:48.178" v="337" actId="478"/>
          <ac:picMkLst>
            <pc:docMk/>
            <pc:sldMk cId="3868335009" sldId="257"/>
            <ac:picMk id="4" creationId="{9BA5673D-F86E-6046-5979-85657EBA8A6A}"/>
          </ac:picMkLst>
        </pc:picChg>
      </pc:sldChg>
      <pc:sldChg chg="addSp delSp modSp add del mod setBg delDesignElem">
        <pc:chgData name="Esteban Reyes Marcelo" userId="6339de3876e73a36" providerId="LiveId" clId="{C7FDF1E7-660F-48AF-B2EF-1DE3F9483337}" dt="2024-02-04T17:27:49.779" v="153"/>
        <pc:sldMkLst>
          <pc:docMk/>
          <pc:sldMk cId="2561656648" sldId="258"/>
        </pc:sldMkLst>
        <pc:spChg chg="mod">
          <ac:chgData name="Esteban Reyes Marcelo" userId="6339de3876e73a36" providerId="LiveId" clId="{C7FDF1E7-660F-48AF-B2EF-1DE3F9483337}" dt="2024-02-04T17:27:42.909" v="144" actId="26606"/>
          <ac:spMkLst>
            <pc:docMk/>
            <pc:sldMk cId="2561656648" sldId="258"/>
            <ac:spMk id="2" creationId="{D768B7B5-CB80-3820-E080-8E1BE8032E67}"/>
          </ac:spMkLst>
        </pc:spChg>
        <pc:spChg chg="mod">
          <ac:chgData name="Esteban Reyes Marcelo" userId="6339de3876e73a36" providerId="LiveId" clId="{C7FDF1E7-660F-48AF-B2EF-1DE3F9483337}" dt="2024-02-04T17:27:47.416" v="152"/>
          <ac:spMkLst>
            <pc:docMk/>
            <pc:sldMk cId="2561656648" sldId="258"/>
            <ac:spMk id="3" creationId="{89FD7FDD-671E-6CAB-24D9-7449C205FB18}"/>
          </ac:spMkLst>
        </pc:spChg>
        <pc:spChg chg="mod">
          <ac:chgData name="Esteban Reyes Marcelo" userId="6339de3876e73a36" providerId="LiveId" clId="{C7FDF1E7-660F-48AF-B2EF-1DE3F9483337}" dt="2024-02-04T17:27:42.909" v="144" actId="26606"/>
          <ac:spMkLst>
            <pc:docMk/>
            <pc:sldMk cId="2561656648" sldId="258"/>
            <ac:spMk id="5" creationId="{697791FA-A1E5-1A37-6866-93FF9A6DE1F9}"/>
          </ac:spMkLst>
        </pc:spChg>
        <pc:spChg chg="add del">
          <ac:chgData name="Esteban Reyes Marcelo" userId="6339de3876e73a36" providerId="LiveId" clId="{C7FDF1E7-660F-48AF-B2EF-1DE3F9483337}" dt="2024-02-04T17:27:42.909" v="144" actId="26606"/>
          <ac:spMkLst>
            <pc:docMk/>
            <pc:sldMk cId="2561656648" sldId="258"/>
            <ac:spMk id="10" creationId="{E8A8EAB8-D2FF-444D-B34B-7D32F106AD0E}"/>
          </ac:spMkLst>
        </pc:spChg>
        <pc:spChg chg="add del">
          <ac:chgData name="Esteban Reyes Marcelo" userId="6339de3876e73a36" providerId="LiveId" clId="{C7FDF1E7-660F-48AF-B2EF-1DE3F9483337}" dt="2024-02-04T17:27:47.416" v="152"/>
          <ac:spMkLst>
            <pc:docMk/>
            <pc:sldMk cId="2561656648" sldId="258"/>
            <ac:spMk id="89" creationId="{CCC95119-6D9D-3542-9E0E-4171B33DC9CA}"/>
          </ac:spMkLst>
        </pc:spChg>
        <pc:spChg chg="add del">
          <ac:chgData name="Esteban Reyes Marcelo" userId="6339de3876e73a36" providerId="LiveId" clId="{C7FDF1E7-660F-48AF-B2EF-1DE3F9483337}" dt="2024-02-04T17:27:47.416" v="152"/>
          <ac:spMkLst>
            <pc:docMk/>
            <pc:sldMk cId="2561656648" sldId="258"/>
            <ac:spMk id="90" creationId="{EFC92F19-7317-314C-81B7-43B8B687F4E4}"/>
          </ac:spMkLst>
        </pc:spChg>
        <pc:spChg chg="add del">
          <ac:chgData name="Esteban Reyes Marcelo" userId="6339de3876e73a36" providerId="LiveId" clId="{C7FDF1E7-660F-48AF-B2EF-1DE3F9483337}" dt="2024-02-04T17:27:47.416" v="152"/>
          <ac:spMkLst>
            <pc:docMk/>
            <pc:sldMk cId="2561656648" sldId="258"/>
            <ac:spMk id="91" creationId="{C868C70C-E5C4-CD47-888C-FCB3373B6D38}"/>
          </ac:spMkLst>
        </pc:spChg>
        <pc:spChg chg="add del">
          <ac:chgData name="Esteban Reyes Marcelo" userId="6339de3876e73a36" providerId="LiveId" clId="{C7FDF1E7-660F-48AF-B2EF-1DE3F9483337}" dt="2024-02-04T17:27:47.416" v="152"/>
          <ac:spMkLst>
            <pc:docMk/>
            <pc:sldMk cId="2561656648" sldId="258"/>
            <ac:spMk id="92" creationId="{D8C68F39-5E8A-844C-A8FD-394F253C1E5F}"/>
          </ac:spMkLst>
        </pc:spChg>
        <pc:spChg chg="add del">
          <ac:chgData name="Esteban Reyes Marcelo" userId="6339de3876e73a36" providerId="LiveId" clId="{C7FDF1E7-660F-48AF-B2EF-1DE3F9483337}" dt="2024-02-04T17:27:47.416" v="152"/>
          <ac:spMkLst>
            <pc:docMk/>
            <pc:sldMk cId="2561656648" sldId="258"/>
            <ac:spMk id="93" creationId="{BC583CEB-AC2B-2640-94F6-5958E6BC5BAB}"/>
          </ac:spMkLst>
        </pc:spChg>
        <pc:picChg chg="mod">
          <ac:chgData name="Esteban Reyes Marcelo" userId="6339de3876e73a36" providerId="LiveId" clId="{C7FDF1E7-660F-48AF-B2EF-1DE3F9483337}" dt="2024-02-04T17:27:42.909" v="144" actId="26606"/>
          <ac:picMkLst>
            <pc:docMk/>
            <pc:sldMk cId="2561656648" sldId="258"/>
            <ac:picMk id="4" creationId="{B8E60731-DEED-FF31-320D-3CEA3164B088}"/>
          </ac:picMkLst>
        </pc:picChg>
        <pc:cxnChg chg="add del">
          <ac:chgData name="Esteban Reyes Marcelo" userId="6339de3876e73a36" providerId="LiveId" clId="{C7FDF1E7-660F-48AF-B2EF-1DE3F9483337}" dt="2024-02-04T17:27:42.909" v="144" actId="26606"/>
          <ac:cxnSpMkLst>
            <pc:docMk/>
            <pc:sldMk cId="2561656648" sldId="258"/>
            <ac:cxnSpMk id="12" creationId="{EEA38897-7BA3-4408-8083-3235339C4A60}"/>
          </ac:cxnSpMkLst>
        </pc:cxnChg>
        <pc:cxnChg chg="add del">
          <ac:chgData name="Esteban Reyes Marcelo" userId="6339de3876e73a36" providerId="LiveId" clId="{C7FDF1E7-660F-48AF-B2EF-1DE3F9483337}" dt="2024-02-04T17:27:42.909" v="144" actId="26606"/>
          <ac:cxnSpMkLst>
            <pc:docMk/>
            <pc:sldMk cId="2561656648" sldId="258"/>
            <ac:cxnSpMk id="14" creationId="{F11AD06B-AB20-4097-8606-5DA00DBACE88}"/>
          </ac:cxnSpMkLst>
        </pc:cxnChg>
      </pc:sldChg>
      <pc:sldChg chg="addSp delSp add del setBg delDesignElem">
        <pc:chgData name="Esteban Reyes Marcelo" userId="6339de3876e73a36" providerId="LiveId" clId="{C7FDF1E7-660F-48AF-B2EF-1DE3F9483337}" dt="2024-02-04T17:27:49.779" v="153"/>
        <pc:sldMkLst>
          <pc:docMk/>
          <pc:sldMk cId="1375098915" sldId="259"/>
        </pc:sldMkLst>
        <pc:spChg chg="add del">
          <ac:chgData name="Esteban Reyes Marcelo" userId="6339de3876e73a36" providerId="LiveId" clId="{C7FDF1E7-660F-48AF-B2EF-1DE3F9483337}" dt="2024-02-04T17:27:47.416" v="152"/>
          <ac:spMkLst>
            <pc:docMk/>
            <pc:sldMk cId="1375098915" sldId="259"/>
            <ac:spMk id="81" creationId="{23BB7E73-E730-42EA-AACE-D1E323EA547E}"/>
          </ac:spMkLst>
        </pc:spChg>
        <pc:spChg chg="add del">
          <ac:chgData name="Esteban Reyes Marcelo" userId="6339de3876e73a36" providerId="LiveId" clId="{C7FDF1E7-660F-48AF-B2EF-1DE3F9483337}" dt="2024-02-04T17:27:47.416" v="152"/>
          <ac:spMkLst>
            <pc:docMk/>
            <pc:sldMk cId="1375098915" sldId="259"/>
            <ac:spMk id="83" creationId="{F1F6C2E9-B316-4410-88E5-74F044FC3575}"/>
          </ac:spMkLst>
        </pc:spChg>
        <pc:spChg chg="add del">
          <ac:chgData name="Esteban Reyes Marcelo" userId="6339de3876e73a36" providerId="LiveId" clId="{C7FDF1E7-660F-48AF-B2EF-1DE3F9483337}" dt="2024-02-04T17:27:47.416" v="152"/>
          <ac:spMkLst>
            <pc:docMk/>
            <pc:sldMk cId="1375098915" sldId="259"/>
            <ac:spMk id="85" creationId="{83D07262-43A6-451F-9B19-77B943C6399D}"/>
          </ac:spMkLst>
        </pc:spChg>
      </pc:sldChg>
      <pc:sldChg chg="delSp modSp add mod setBg delDesignElem">
        <pc:chgData name="Esteban Reyes Marcelo" userId="6339de3876e73a36" providerId="LiveId" clId="{C7FDF1E7-660F-48AF-B2EF-1DE3F9483337}" dt="2024-02-04T17:28:32.293" v="156" actId="27636"/>
        <pc:sldMkLst>
          <pc:docMk/>
          <pc:sldMk cId="2294686534" sldId="260"/>
        </pc:sldMkLst>
        <pc:spChg chg="mod">
          <ac:chgData name="Esteban Reyes Marcelo" userId="6339de3876e73a36" providerId="LiveId" clId="{C7FDF1E7-660F-48AF-B2EF-1DE3F9483337}" dt="2024-02-04T17:28:32.293" v="156" actId="27636"/>
          <ac:spMkLst>
            <pc:docMk/>
            <pc:sldMk cId="2294686534" sldId="260"/>
            <ac:spMk id="3" creationId="{C69A440D-F87C-770D-E628-A01AB3C6FFEB}"/>
          </ac:spMkLst>
        </pc:spChg>
        <pc:spChg chg="del">
          <ac:chgData name="Esteban Reyes Marcelo" userId="6339de3876e73a36" providerId="LiveId" clId="{C7FDF1E7-660F-48AF-B2EF-1DE3F9483337}" dt="2024-02-04T17:28:32.263" v="155"/>
          <ac:spMkLst>
            <pc:docMk/>
            <pc:sldMk cId="2294686534" sldId="260"/>
            <ac:spMk id="31" creationId="{A5D0B0D3-D735-4619-AA45-B57B791E1744}"/>
          </ac:spMkLst>
        </pc:spChg>
        <pc:spChg chg="del">
          <ac:chgData name="Esteban Reyes Marcelo" userId="6339de3876e73a36" providerId="LiveId" clId="{C7FDF1E7-660F-48AF-B2EF-1DE3F9483337}" dt="2024-02-04T17:28:32.263" v="155"/>
          <ac:spMkLst>
            <pc:docMk/>
            <pc:sldMk cId="2294686534" sldId="260"/>
            <ac:spMk id="32" creationId="{6264A856-A4F6-4068-9AC3-7B38A00DA75A}"/>
          </ac:spMkLst>
        </pc:spChg>
        <pc:spChg chg="del">
          <ac:chgData name="Esteban Reyes Marcelo" userId="6339de3876e73a36" providerId="LiveId" clId="{C7FDF1E7-660F-48AF-B2EF-1DE3F9483337}" dt="2024-02-04T17:28:32.263" v="155"/>
          <ac:spMkLst>
            <pc:docMk/>
            <pc:sldMk cId="2294686534" sldId="260"/>
            <ac:spMk id="33" creationId="{25A2CBEC-4F23-437D-9D03-9968C9B79790}"/>
          </ac:spMkLst>
        </pc:spChg>
        <pc:grpChg chg="del">
          <ac:chgData name="Esteban Reyes Marcelo" userId="6339de3876e73a36" providerId="LiveId" clId="{C7FDF1E7-660F-48AF-B2EF-1DE3F9483337}" dt="2024-02-04T17:28:32.263" v="155"/>
          <ac:grpSpMkLst>
            <pc:docMk/>
            <pc:sldMk cId="2294686534" sldId="260"/>
            <ac:grpSpMk id="24" creationId="{DBBA0A0D-8F6A-400A-9E49-8C008E2C7DB1}"/>
          </ac:grpSpMkLst>
        </pc:grpChg>
        <pc:grpChg chg="del">
          <ac:chgData name="Esteban Reyes Marcelo" userId="6339de3876e73a36" providerId="LiveId" clId="{C7FDF1E7-660F-48AF-B2EF-1DE3F9483337}" dt="2024-02-04T17:28:32.263" v="155"/>
          <ac:grpSpMkLst>
            <pc:docMk/>
            <pc:sldMk cId="2294686534" sldId="260"/>
            <ac:grpSpMk id="34" creationId="{C2983E8C-44FB-463B-B6B0-B53E96ACCD72}"/>
          </ac:grpSpMkLst>
        </pc:grpChg>
      </pc:sldChg>
      <pc:sldChg chg="addSp delSp modSp add del mod setBg delDesignElem">
        <pc:chgData name="Esteban Reyes Marcelo" userId="6339de3876e73a36" providerId="LiveId" clId="{C7FDF1E7-660F-48AF-B2EF-1DE3F9483337}" dt="2024-02-04T17:31:01.991" v="177" actId="20577"/>
        <pc:sldMkLst>
          <pc:docMk/>
          <pc:sldMk cId="3435177141" sldId="261"/>
        </pc:sldMkLst>
        <pc:spChg chg="add mod">
          <ac:chgData name="Esteban Reyes Marcelo" userId="6339de3876e73a36" providerId="LiveId" clId="{C7FDF1E7-660F-48AF-B2EF-1DE3F9483337}" dt="2024-02-04T17:31:01.991" v="177" actId="20577"/>
          <ac:spMkLst>
            <pc:docMk/>
            <pc:sldMk cId="3435177141" sldId="261"/>
            <ac:spMk id="3" creationId="{C7DF9E8E-BD5D-3F95-64A8-D1A6BEA72BDF}"/>
          </ac:spMkLst>
        </pc:spChg>
        <pc:spChg chg="del">
          <ac:chgData name="Esteban Reyes Marcelo" userId="6339de3876e73a36" providerId="LiveId" clId="{C7FDF1E7-660F-48AF-B2EF-1DE3F9483337}" dt="2024-02-04T17:29:40.852" v="160"/>
          <ac:spMkLst>
            <pc:docMk/>
            <pc:sldMk cId="3435177141" sldId="261"/>
            <ac:spMk id="10" creationId="{A4798C7F-C8CA-4799-BF37-3AB4642CDB66}"/>
          </ac:spMkLst>
        </pc:spChg>
        <pc:spChg chg="del">
          <ac:chgData name="Esteban Reyes Marcelo" userId="6339de3876e73a36" providerId="LiveId" clId="{C7FDF1E7-660F-48AF-B2EF-1DE3F9483337}" dt="2024-02-04T17:29:40.852" v="160"/>
          <ac:spMkLst>
            <pc:docMk/>
            <pc:sldMk cId="3435177141" sldId="261"/>
            <ac:spMk id="43" creationId="{216BB147-20D5-4D93-BDA5-1BC614D6A4B2}"/>
          </ac:spMkLst>
        </pc:spChg>
        <pc:spChg chg="del">
          <ac:chgData name="Esteban Reyes Marcelo" userId="6339de3876e73a36" providerId="LiveId" clId="{C7FDF1E7-660F-48AF-B2EF-1DE3F9483337}" dt="2024-02-04T17:29:40.852" v="160"/>
          <ac:spMkLst>
            <pc:docMk/>
            <pc:sldMk cId="3435177141" sldId="261"/>
            <ac:spMk id="45" creationId="{0A253F60-DE40-4508-A37A-61331DF1DD5D}"/>
          </ac:spMkLst>
        </pc:spChg>
        <pc:spChg chg="del">
          <ac:chgData name="Esteban Reyes Marcelo" userId="6339de3876e73a36" providerId="LiveId" clId="{C7FDF1E7-660F-48AF-B2EF-1DE3F9483337}" dt="2024-02-04T17:29:40.852" v="160"/>
          <ac:spMkLst>
            <pc:docMk/>
            <pc:sldMk cId="3435177141" sldId="261"/>
            <ac:spMk id="47" creationId="{326AD51D-D59E-4689-A5DF-6A9857053BF6}"/>
          </ac:spMkLst>
        </pc:spChg>
        <pc:spChg chg="del">
          <ac:chgData name="Esteban Reyes Marcelo" userId="6339de3876e73a36" providerId="LiveId" clId="{C7FDF1E7-660F-48AF-B2EF-1DE3F9483337}" dt="2024-02-04T17:29:40.852" v="160"/>
          <ac:spMkLst>
            <pc:docMk/>
            <pc:sldMk cId="3435177141" sldId="261"/>
            <ac:spMk id="80" creationId="{7A6DA27B-24A2-4FAF-9CB9-A814BF835B9F}"/>
          </ac:spMkLst>
        </pc:spChg>
        <pc:spChg chg="del">
          <ac:chgData name="Esteban Reyes Marcelo" userId="6339de3876e73a36" providerId="LiveId" clId="{C7FDF1E7-660F-48AF-B2EF-1DE3F9483337}" dt="2024-02-04T17:29:40.852" v="160"/>
          <ac:spMkLst>
            <pc:docMk/>
            <pc:sldMk cId="3435177141" sldId="261"/>
            <ac:spMk id="113" creationId="{13B6DAC6-0186-4D62-AD69-90B9C0411EA3}"/>
          </ac:spMkLst>
        </pc:spChg>
        <pc:spChg chg="del">
          <ac:chgData name="Esteban Reyes Marcelo" userId="6339de3876e73a36" providerId="LiveId" clId="{C7FDF1E7-660F-48AF-B2EF-1DE3F9483337}" dt="2024-02-04T17:29:40.852" v="160"/>
          <ac:spMkLst>
            <pc:docMk/>
            <pc:sldMk cId="3435177141" sldId="261"/>
            <ac:spMk id="115" creationId="{BA6285CA-6AFA-4F27-AFB5-1B32CDE09B1A}"/>
          </ac:spMkLst>
        </pc:spChg>
        <pc:spChg chg="del">
          <ac:chgData name="Esteban Reyes Marcelo" userId="6339de3876e73a36" providerId="LiveId" clId="{C7FDF1E7-660F-48AF-B2EF-1DE3F9483337}" dt="2024-02-04T17:29:40.852" v="160"/>
          <ac:spMkLst>
            <pc:docMk/>
            <pc:sldMk cId="3435177141" sldId="261"/>
            <ac:spMk id="117" creationId="{4BE5C09D-B3C1-42F3-B945-39AEDFD19898}"/>
          </ac:spMkLst>
        </pc:spChg>
        <pc:grpChg chg="del">
          <ac:chgData name="Esteban Reyes Marcelo" userId="6339de3876e73a36" providerId="LiveId" clId="{C7FDF1E7-660F-48AF-B2EF-1DE3F9483337}" dt="2024-02-04T17:29:40.852" v="160"/>
          <ac:grpSpMkLst>
            <pc:docMk/>
            <pc:sldMk cId="3435177141" sldId="261"/>
            <ac:grpSpMk id="12" creationId="{87F0794B-55D3-4D2D-BDE7-4688ED321E42}"/>
          </ac:grpSpMkLst>
        </pc:grpChg>
        <pc:grpChg chg="del">
          <ac:chgData name="Esteban Reyes Marcelo" userId="6339de3876e73a36" providerId="LiveId" clId="{C7FDF1E7-660F-48AF-B2EF-1DE3F9483337}" dt="2024-02-04T17:29:40.852" v="160"/>
          <ac:grpSpMkLst>
            <pc:docMk/>
            <pc:sldMk cId="3435177141" sldId="261"/>
            <ac:grpSpMk id="49" creationId="{05578CCE-1E06-4634-B7D3-B75915B79B54}"/>
          </ac:grpSpMkLst>
        </pc:grpChg>
        <pc:grpChg chg="del">
          <ac:chgData name="Esteban Reyes Marcelo" userId="6339de3876e73a36" providerId="LiveId" clId="{C7FDF1E7-660F-48AF-B2EF-1DE3F9483337}" dt="2024-02-04T17:29:40.852" v="160"/>
          <ac:grpSpMkLst>
            <pc:docMk/>
            <pc:sldMk cId="3435177141" sldId="261"/>
            <ac:grpSpMk id="82" creationId="{ED48258A-6826-4A24-97F8-B65FE4D99A4E}"/>
          </ac:grpSpMkLst>
        </pc:grpChg>
        <pc:grpChg chg="del">
          <ac:chgData name="Esteban Reyes Marcelo" userId="6339de3876e73a36" providerId="LiveId" clId="{C7FDF1E7-660F-48AF-B2EF-1DE3F9483337}" dt="2024-02-04T17:29:40.852" v="160"/>
          <ac:grpSpMkLst>
            <pc:docMk/>
            <pc:sldMk cId="3435177141" sldId="261"/>
            <ac:grpSpMk id="119" creationId="{91108A0F-8C78-4294-B028-9F09581FC0A3}"/>
          </ac:grpSpMkLst>
        </pc:grpChg>
        <pc:picChg chg="mod">
          <ac:chgData name="Esteban Reyes Marcelo" userId="6339de3876e73a36" providerId="LiveId" clId="{C7FDF1E7-660F-48AF-B2EF-1DE3F9483337}" dt="2024-02-04T17:30:13.456" v="163" actId="1076"/>
          <ac:picMkLst>
            <pc:docMk/>
            <pc:sldMk cId="3435177141" sldId="261"/>
            <ac:picMk id="5" creationId="{6972E284-E2E2-C95A-EACF-BA97C68DC09C}"/>
          </ac:picMkLst>
        </pc:picChg>
      </pc:sldChg>
      <pc:sldChg chg="addSp modSp add del mod">
        <pc:chgData name="Esteban Reyes Marcelo" userId="6339de3876e73a36" providerId="LiveId" clId="{C7FDF1E7-660F-48AF-B2EF-1DE3F9483337}" dt="2024-02-04T17:31:10.985" v="179" actId="1076"/>
        <pc:sldMkLst>
          <pc:docMk/>
          <pc:sldMk cId="2560454660" sldId="262"/>
        </pc:sldMkLst>
        <pc:spChg chg="add mod">
          <ac:chgData name="Esteban Reyes Marcelo" userId="6339de3876e73a36" providerId="LiveId" clId="{C7FDF1E7-660F-48AF-B2EF-1DE3F9483337}" dt="2024-02-04T17:31:10.985" v="179" actId="1076"/>
          <ac:spMkLst>
            <pc:docMk/>
            <pc:sldMk cId="2560454660" sldId="262"/>
            <ac:spMk id="2" creationId="{9A38520E-4AF4-1BAF-8E55-0FAC3E81FF39}"/>
          </ac:spMkLst>
        </pc:spChg>
        <pc:picChg chg="mod">
          <ac:chgData name="Esteban Reyes Marcelo" userId="6339de3876e73a36" providerId="LiveId" clId="{C7FDF1E7-660F-48AF-B2EF-1DE3F9483337}" dt="2024-02-04T17:30:22.470" v="166" actId="1076"/>
          <ac:picMkLst>
            <pc:docMk/>
            <pc:sldMk cId="2560454660" sldId="262"/>
            <ac:picMk id="5" creationId="{01674604-9CFE-444A-3BA8-5D3277FFE9A3}"/>
          </ac:picMkLst>
        </pc:picChg>
      </pc:sldChg>
      <pc:sldChg chg="addSp modSp add mod">
        <pc:chgData name="Esteban Reyes Marcelo" userId="6339de3876e73a36" providerId="LiveId" clId="{C7FDF1E7-660F-48AF-B2EF-1DE3F9483337}" dt="2024-02-04T17:33:55.819" v="316" actId="1076"/>
        <pc:sldMkLst>
          <pc:docMk/>
          <pc:sldMk cId="2494221385" sldId="263"/>
        </pc:sldMkLst>
        <pc:spChg chg="add mod">
          <ac:chgData name="Esteban Reyes Marcelo" userId="6339de3876e73a36" providerId="LiveId" clId="{C7FDF1E7-660F-48AF-B2EF-1DE3F9483337}" dt="2024-02-04T17:33:55.819" v="316" actId="1076"/>
          <ac:spMkLst>
            <pc:docMk/>
            <pc:sldMk cId="2494221385" sldId="263"/>
            <ac:spMk id="2" creationId="{35D6A6C6-42E9-CC49-85BB-41288D260A18}"/>
          </ac:spMkLst>
        </pc:spChg>
        <pc:picChg chg="mod">
          <ac:chgData name="Esteban Reyes Marcelo" userId="6339de3876e73a36" providerId="LiveId" clId="{C7FDF1E7-660F-48AF-B2EF-1DE3F9483337}" dt="2024-02-04T17:32:22.082" v="186" actId="1076"/>
          <ac:picMkLst>
            <pc:docMk/>
            <pc:sldMk cId="2494221385" sldId="263"/>
            <ac:picMk id="5" creationId="{128CC4CB-F300-DC08-F7F6-EDA8241B5F4D}"/>
          </ac:picMkLst>
        </pc:picChg>
      </pc:sldChg>
      <pc:sldChg chg="addSp modSp add mod">
        <pc:chgData name="Esteban Reyes Marcelo" userId="6339de3876e73a36" providerId="LiveId" clId="{C7FDF1E7-660F-48AF-B2EF-1DE3F9483337}" dt="2024-02-04T17:34:06.438" v="333" actId="1076"/>
        <pc:sldMkLst>
          <pc:docMk/>
          <pc:sldMk cId="1990100867" sldId="264"/>
        </pc:sldMkLst>
        <pc:spChg chg="add mod">
          <ac:chgData name="Esteban Reyes Marcelo" userId="6339de3876e73a36" providerId="LiveId" clId="{C7FDF1E7-660F-48AF-B2EF-1DE3F9483337}" dt="2024-02-04T17:34:06.438" v="333" actId="1076"/>
          <ac:spMkLst>
            <pc:docMk/>
            <pc:sldMk cId="1990100867" sldId="264"/>
            <ac:spMk id="2" creationId="{FF717B74-5447-F864-CA23-745BAA6969CA}"/>
          </ac:spMkLst>
        </pc:spChg>
        <pc:picChg chg="mod">
          <ac:chgData name="Esteban Reyes Marcelo" userId="6339de3876e73a36" providerId="LiveId" clId="{C7FDF1E7-660F-48AF-B2EF-1DE3F9483337}" dt="2024-02-04T17:32:55.519" v="205" actId="1076"/>
          <ac:picMkLst>
            <pc:docMk/>
            <pc:sldMk cId="1990100867" sldId="264"/>
            <ac:picMk id="5" creationId="{C7B56AD4-2A85-2421-D5EA-8F766382DF66}"/>
          </ac:picMkLst>
        </pc:picChg>
      </pc:sldChg>
      <pc:sldChg chg="new del">
        <pc:chgData name="Esteban Reyes Marcelo" userId="6339de3876e73a36" providerId="LiveId" clId="{C7FDF1E7-660F-48AF-B2EF-1DE3F9483337}" dt="2024-02-04T17:34:58.569" v="335" actId="680"/>
        <pc:sldMkLst>
          <pc:docMk/>
          <pc:sldMk cId="2381960065" sldId="265"/>
        </pc:sldMkLst>
      </pc:sldChg>
      <pc:sldChg chg="addSp delSp modSp new mod ord">
        <pc:chgData name="Esteban Reyes Marcelo" userId="6339de3876e73a36" providerId="LiveId" clId="{C7FDF1E7-660F-48AF-B2EF-1DE3F9483337}" dt="2024-02-04T17:37:13.372" v="370" actId="1076"/>
        <pc:sldMkLst>
          <pc:docMk/>
          <pc:sldMk cId="3096429007" sldId="265"/>
        </pc:sldMkLst>
        <pc:spChg chg="mod">
          <ac:chgData name="Esteban Reyes Marcelo" userId="6339de3876e73a36" providerId="LiveId" clId="{C7FDF1E7-660F-48AF-B2EF-1DE3F9483337}" dt="2024-02-04T17:37:13.372" v="370" actId="1076"/>
          <ac:spMkLst>
            <pc:docMk/>
            <pc:sldMk cId="3096429007" sldId="265"/>
            <ac:spMk id="2" creationId="{1125A3E8-08A5-45C8-E159-41D58DC5CA1A}"/>
          </ac:spMkLst>
        </pc:spChg>
        <pc:spChg chg="del mod">
          <ac:chgData name="Esteban Reyes Marcelo" userId="6339de3876e73a36" providerId="LiveId" clId="{C7FDF1E7-660F-48AF-B2EF-1DE3F9483337}" dt="2024-02-04T17:36:41.318" v="362" actId="478"/>
          <ac:spMkLst>
            <pc:docMk/>
            <pc:sldMk cId="3096429007" sldId="265"/>
            <ac:spMk id="3" creationId="{C6AA103C-F7AF-6521-12BD-457A27A7515A}"/>
          </ac:spMkLst>
        </pc:spChg>
        <pc:picChg chg="add mod">
          <ac:chgData name="Esteban Reyes Marcelo" userId="6339de3876e73a36" providerId="LiveId" clId="{C7FDF1E7-660F-48AF-B2EF-1DE3F9483337}" dt="2024-02-04T17:37:06.764" v="369" actId="1076"/>
          <ac:picMkLst>
            <pc:docMk/>
            <pc:sldMk cId="3096429007" sldId="265"/>
            <ac:picMk id="4" creationId="{EAA50EE3-389C-0057-9AB4-F96BE356B327}"/>
          </ac:picMkLst>
        </pc:picChg>
      </pc:sldChg>
      <pc:sldChg chg="addSp modSp new mod setBg">
        <pc:chgData name="Esteban Reyes Marcelo" userId="6339de3876e73a36" providerId="LiveId" clId="{C7FDF1E7-660F-48AF-B2EF-1DE3F9483337}" dt="2024-02-04T17:56:47.876" v="2726" actId="26606"/>
        <pc:sldMkLst>
          <pc:docMk/>
          <pc:sldMk cId="505594670" sldId="266"/>
        </pc:sldMkLst>
        <pc:spChg chg="mod">
          <ac:chgData name="Esteban Reyes Marcelo" userId="6339de3876e73a36" providerId="LiveId" clId="{C7FDF1E7-660F-48AF-B2EF-1DE3F9483337}" dt="2024-02-04T17:56:47.876" v="2726" actId="26606"/>
          <ac:spMkLst>
            <pc:docMk/>
            <pc:sldMk cId="505594670" sldId="266"/>
            <ac:spMk id="2" creationId="{BC5F1303-2ABF-DF38-2F95-97DD00F6F259}"/>
          </ac:spMkLst>
        </pc:spChg>
        <pc:spChg chg="mod">
          <ac:chgData name="Esteban Reyes Marcelo" userId="6339de3876e73a36" providerId="LiveId" clId="{C7FDF1E7-660F-48AF-B2EF-1DE3F9483337}" dt="2024-02-04T17:56:47.876" v="2726" actId="26606"/>
          <ac:spMkLst>
            <pc:docMk/>
            <pc:sldMk cId="505594670" sldId="266"/>
            <ac:spMk id="3" creationId="{A31D8895-58E3-0F05-6C96-196D99B0B90E}"/>
          </ac:spMkLst>
        </pc:spChg>
        <pc:spChg chg="add">
          <ac:chgData name="Esteban Reyes Marcelo" userId="6339de3876e73a36" providerId="LiveId" clId="{C7FDF1E7-660F-48AF-B2EF-1DE3F9483337}" dt="2024-02-04T17:56:47.876" v="2726" actId="26606"/>
          <ac:spMkLst>
            <pc:docMk/>
            <pc:sldMk cId="505594670" sldId="266"/>
            <ac:spMk id="9" creationId="{C868C70C-E5C4-CD47-888C-FCB3373B6D38}"/>
          </ac:spMkLst>
        </pc:spChg>
        <pc:spChg chg="add">
          <ac:chgData name="Esteban Reyes Marcelo" userId="6339de3876e73a36" providerId="LiveId" clId="{C7FDF1E7-660F-48AF-B2EF-1DE3F9483337}" dt="2024-02-04T17:56:47.876" v="2726" actId="26606"/>
          <ac:spMkLst>
            <pc:docMk/>
            <pc:sldMk cId="505594670" sldId="266"/>
            <ac:spMk id="11" creationId="{D8C68F39-5E8A-844C-A8FD-394F253C1E5F}"/>
          </ac:spMkLst>
        </pc:spChg>
        <pc:spChg chg="add">
          <ac:chgData name="Esteban Reyes Marcelo" userId="6339de3876e73a36" providerId="LiveId" clId="{C7FDF1E7-660F-48AF-B2EF-1DE3F9483337}" dt="2024-02-04T17:56:47.876" v="2726" actId="26606"/>
          <ac:spMkLst>
            <pc:docMk/>
            <pc:sldMk cId="505594670" sldId="266"/>
            <ac:spMk id="13" creationId="{BC583CEB-AC2B-2640-94F6-5958E6BC5BAB}"/>
          </ac:spMkLst>
        </pc:spChg>
        <pc:picChg chg="add mod">
          <ac:chgData name="Esteban Reyes Marcelo" userId="6339de3876e73a36" providerId="LiveId" clId="{C7FDF1E7-660F-48AF-B2EF-1DE3F9483337}" dt="2024-02-04T17:56:47.876" v="2726" actId="26606"/>
          <ac:picMkLst>
            <pc:docMk/>
            <pc:sldMk cId="505594670" sldId="266"/>
            <ac:picMk id="4" creationId="{9C0CEE66-ABD5-C20D-2164-D0D0B07A41F0}"/>
          </ac:picMkLst>
        </pc:picChg>
      </pc:sldChg>
      <pc:sldChg chg="add del">
        <pc:chgData name="Esteban Reyes Marcelo" userId="6339de3876e73a36" providerId="LiveId" clId="{C7FDF1E7-660F-48AF-B2EF-1DE3F9483337}" dt="2024-02-04T17:36:21.421" v="342" actId="47"/>
        <pc:sldMkLst>
          <pc:docMk/>
          <pc:sldMk cId="1616533936" sldId="266"/>
        </pc:sldMkLst>
      </pc:sldChg>
      <pc:sldChg chg="addSp delSp modSp new mod setBg">
        <pc:chgData name="Esteban Reyes Marcelo" userId="6339de3876e73a36" providerId="LiveId" clId="{C7FDF1E7-660F-48AF-B2EF-1DE3F9483337}" dt="2024-02-04T17:41:30.563" v="466" actId="26606"/>
        <pc:sldMkLst>
          <pc:docMk/>
          <pc:sldMk cId="2925980714" sldId="267"/>
        </pc:sldMkLst>
        <pc:spChg chg="del mod">
          <ac:chgData name="Esteban Reyes Marcelo" userId="6339de3876e73a36" providerId="LiveId" clId="{C7FDF1E7-660F-48AF-B2EF-1DE3F9483337}" dt="2024-02-04T17:39:39.688" v="432" actId="478"/>
          <ac:spMkLst>
            <pc:docMk/>
            <pc:sldMk cId="2925980714" sldId="267"/>
            <ac:spMk id="2" creationId="{524C4D65-6ECF-3DA7-96C4-4DFB2266D7E1}"/>
          </ac:spMkLst>
        </pc:spChg>
        <pc:spChg chg="del">
          <ac:chgData name="Esteban Reyes Marcelo" userId="6339de3876e73a36" providerId="LiveId" clId="{C7FDF1E7-660F-48AF-B2EF-1DE3F9483337}" dt="2024-02-04T17:38:01.359" v="408" actId="478"/>
          <ac:spMkLst>
            <pc:docMk/>
            <pc:sldMk cId="2925980714" sldId="267"/>
            <ac:spMk id="3" creationId="{01621765-BA95-CBDD-1065-1501285931CF}"/>
          </ac:spMkLst>
        </pc:spChg>
        <pc:spChg chg="add del mod ord">
          <ac:chgData name="Esteban Reyes Marcelo" userId="6339de3876e73a36" providerId="LiveId" clId="{C7FDF1E7-660F-48AF-B2EF-1DE3F9483337}" dt="2024-02-04T17:41:30.563" v="466" actId="26606"/>
          <ac:spMkLst>
            <pc:docMk/>
            <pc:sldMk cId="2925980714" sldId="267"/>
            <ac:spMk id="5" creationId="{5CD2A001-778F-A8DB-E4CE-2755E21644EC}"/>
          </ac:spMkLst>
        </pc:spChg>
        <pc:spChg chg="add del">
          <ac:chgData name="Esteban Reyes Marcelo" userId="6339de3876e73a36" providerId="LiveId" clId="{C7FDF1E7-660F-48AF-B2EF-1DE3F9483337}" dt="2024-02-04T17:41:30.563" v="466" actId="26606"/>
          <ac:spMkLst>
            <pc:docMk/>
            <pc:sldMk cId="2925980714" sldId="267"/>
            <ac:spMk id="9" creationId="{2D03A0B2-4A2F-D846-A5E6-FB7CB9A031F7}"/>
          </ac:spMkLst>
        </pc:spChg>
        <pc:spChg chg="add del">
          <ac:chgData name="Esteban Reyes Marcelo" userId="6339de3876e73a36" providerId="LiveId" clId="{C7FDF1E7-660F-48AF-B2EF-1DE3F9483337}" dt="2024-02-04T17:41:30.563" v="466" actId="26606"/>
          <ac:spMkLst>
            <pc:docMk/>
            <pc:sldMk cId="2925980714" sldId="267"/>
            <ac:spMk id="11" creationId="{7F573F1D-73A7-FB41-BCAD-FC9AA7DEF4F5}"/>
          </ac:spMkLst>
        </pc:spChg>
        <pc:spChg chg="add del">
          <ac:chgData name="Esteban Reyes Marcelo" userId="6339de3876e73a36" providerId="LiveId" clId="{C7FDF1E7-660F-48AF-B2EF-1DE3F9483337}" dt="2024-02-04T17:41:30.563" v="466" actId="26606"/>
          <ac:spMkLst>
            <pc:docMk/>
            <pc:sldMk cId="2925980714" sldId="267"/>
            <ac:spMk id="13" creationId="{A88F843D-1C1B-C740-AC27-E3238D0F5F47}"/>
          </ac:spMkLst>
        </pc:spChg>
        <pc:spChg chg="add del">
          <ac:chgData name="Esteban Reyes Marcelo" userId="6339de3876e73a36" providerId="LiveId" clId="{C7FDF1E7-660F-48AF-B2EF-1DE3F9483337}" dt="2024-02-04T17:41:30.563" v="466" actId="26606"/>
          <ac:spMkLst>
            <pc:docMk/>
            <pc:sldMk cId="2925980714" sldId="267"/>
            <ac:spMk id="15" creationId="{D5B0F748-7FA7-4DDF-89A3-7F1D8EE1F7C0}"/>
          </ac:spMkLst>
        </pc:spChg>
        <pc:spChg chg="add del">
          <ac:chgData name="Esteban Reyes Marcelo" userId="6339de3876e73a36" providerId="LiveId" clId="{C7FDF1E7-660F-48AF-B2EF-1DE3F9483337}" dt="2024-02-04T17:41:30.563" v="466" actId="26606"/>
          <ac:spMkLst>
            <pc:docMk/>
            <pc:sldMk cId="2925980714" sldId="267"/>
            <ac:spMk id="17" creationId="{1903E872-C07A-4030-B584-D321D40CABB6}"/>
          </ac:spMkLst>
        </pc:spChg>
        <pc:spChg chg="add del">
          <ac:chgData name="Esteban Reyes Marcelo" userId="6339de3876e73a36" providerId="LiveId" clId="{C7FDF1E7-660F-48AF-B2EF-1DE3F9483337}" dt="2024-02-04T17:38:40.338" v="425" actId="26606"/>
          <ac:spMkLst>
            <pc:docMk/>
            <pc:sldMk cId="2925980714" sldId="267"/>
            <ac:spMk id="22" creationId="{2D03A0B2-4A2F-D846-A5E6-FB7CB9A031F7}"/>
          </ac:spMkLst>
        </pc:spChg>
        <pc:spChg chg="add del">
          <ac:chgData name="Esteban Reyes Marcelo" userId="6339de3876e73a36" providerId="LiveId" clId="{C7FDF1E7-660F-48AF-B2EF-1DE3F9483337}" dt="2024-02-04T17:38:59.550" v="428" actId="26606"/>
          <ac:spMkLst>
            <pc:docMk/>
            <pc:sldMk cId="2925980714" sldId="267"/>
            <ac:spMk id="23" creationId="{2D03A0B2-4A2F-D846-A5E6-FB7CB9A031F7}"/>
          </ac:spMkLst>
        </pc:spChg>
        <pc:spChg chg="add del">
          <ac:chgData name="Esteban Reyes Marcelo" userId="6339de3876e73a36" providerId="LiveId" clId="{C7FDF1E7-660F-48AF-B2EF-1DE3F9483337}" dt="2024-02-04T17:38:40.338" v="425" actId="26606"/>
          <ac:spMkLst>
            <pc:docMk/>
            <pc:sldMk cId="2925980714" sldId="267"/>
            <ac:spMk id="24" creationId="{7F573F1D-73A7-FB41-BCAD-FC9AA7DEF4F5}"/>
          </ac:spMkLst>
        </pc:spChg>
        <pc:spChg chg="add del">
          <ac:chgData name="Esteban Reyes Marcelo" userId="6339de3876e73a36" providerId="LiveId" clId="{C7FDF1E7-660F-48AF-B2EF-1DE3F9483337}" dt="2024-02-04T17:38:59.550" v="428" actId="26606"/>
          <ac:spMkLst>
            <pc:docMk/>
            <pc:sldMk cId="2925980714" sldId="267"/>
            <ac:spMk id="25" creationId="{7F573F1D-73A7-FB41-BCAD-FC9AA7DEF4F5}"/>
          </ac:spMkLst>
        </pc:spChg>
        <pc:spChg chg="add del">
          <ac:chgData name="Esteban Reyes Marcelo" userId="6339de3876e73a36" providerId="LiveId" clId="{C7FDF1E7-660F-48AF-B2EF-1DE3F9483337}" dt="2024-02-04T17:38:40.338" v="425" actId="26606"/>
          <ac:spMkLst>
            <pc:docMk/>
            <pc:sldMk cId="2925980714" sldId="267"/>
            <ac:spMk id="26" creationId="{281148B8-58D0-4E9A-A32C-B3B181A3A850}"/>
          </ac:spMkLst>
        </pc:spChg>
        <pc:spChg chg="add del">
          <ac:chgData name="Esteban Reyes Marcelo" userId="6339de3876e73a36" providerId="LiveId" clId="{C7FDF1E7-660F-48AF-B2EF-1DE3F9483337}" dt="2024-02-04T17:38:59.550" v="428" actId="26606"/>
          <ac:spMkLst>
            <pc:docMk/>
            <pc:sldMk cId="2925980714" sldId="267"/>
            <ac:spMk id="27" creationId="{A88F843D-1C1B-C740-AC27-E3238D0F5F47}"/>
          </ac:spMkLst>
        </pc:spChg>
        <pc:spChg chg="add del">
          <ac:chgData name="Esteban Reyes Marcelo" userId="6339de3876e73a36" providerId="LiveId" clId="{C7FDF1E7-660F-48AF-B2EF-1DE3F9483337}" dt="2024-02-04T17:38:40.338" v="425" actId="26606"/>
          <ac:spMkLst>
            <pc:docMk/>
            <pc:sldMk cId="2925980714" sldId="267"/>
            <ac:spMk id="28" creationId="{81EC1EF6-A5BF-44DB-A672-D024091B3C76}"/>
          </ac:spMkLst>
        </pc:spChg>
        <pc:spChg chg="add del">
          <ac:chgData name="Esteban Reyes Marcelo" userId="6339de3876e73a36" providerId="LiveId" clId="{C7FDF1E7-660F-48AF-B2EF-1DE3F9483337}" dt="2024-02-04T17:38:59.550" v="428" actId="26606"/>
          <ac:spMkLst>
            <pc:docMk/>
            <pc:sldMk cId="2925980714" sldId="267"/>
            <ac:spMk id="29" creationId="{44037D61-FFBD-0342-90C5-D1AD7C899B44}"/>
          </ac:spMkLst>
        </pc:spChg>
        <pc:spChg chg="add del">
          <ac:chgData name="Esteban Reyes Marcelo" userId="6339de3876e73a36" providerId="LiveId" clId="{C7FDF1E7-660F-48AF-B2EF-1DE3F9483337}" dt="2024-02-04T17:38:40.338" v="425" actId="26606"/>
          <ac:spMkLst>
            <pc:docMk/>
            <pc:sldMk cId="2925980714" sldId="267"/>
            <ac:spMk id="30" creationId="{45E02CBB-287D-4A17-B2F3-56AD2C058FF8}"/>
          </ac:spMkLst>
        </pc:spChg>
        <pc:spChg chg="add del">
          <ac:chgData name="Esteban Reyes Marcelo" userId="6339de3876e73a36" providerId="LiveId" clId="{C7FDF1E7-660F-48AF-B2EF-1DE3F9483337}" dt="2024-02-04T17:38:59.550" v="428" actId="26606"/>
          <ac:spMkLst>
            <pc:docMk/>
            <pc:sldMk cId="2925980714" sldId="267"/>
            <ac:spMk id="31" creationId="{A21C8291-E3D5-4240-8FF4-E5213CBCC453}"/>
          </ac:spMkLst>
        </pc:spChg>
        <pc:spChg chg="add del">
          <ac:chgData name="Esteban Reyes Marcelo" userId="6339de3876e73a36" providerId="LiveId" clId="{C7FDF1E7-660F-48AF-B2EF-1DE3F9483337}" dt="2024-02-04T17:38:59.550" v="428" actId="26606"/>
          <ac:spMkLst>
            <pc:docMk/>
            <pc:sldMk cId="2925980714" sldId="267"/>
            <ac:spMk id="33" creationId="{08B44AFE-C181-7047-8CC9-CA00BD385EEA}"/>
          </ac:spMkLst>
        </pc:spChg>
        <pc:spChg chg="add">
          <ac:chgData name="Esteban Reyes Marcelo" userId="6339de3876e73a36" providerId="LiveId" clId="{C7FDF1E7-660F-48AF-B2EF-1DE3F9483337}" dt="2024-02-04T17:41:30.563" v="466" actId="26606"/>
          <ac:spMkLst>
            <pc:docMk/>
            <pc:sldMk cId="2925980714" sldId="267"/>
            <ac:spMk id="1030" creationId="{2D03A0B2-4A2F-D846-A5E6-FB7CB9A031F7}"/>
          </ac:spMkLst>
        </pc:spChg>
        <pc:spChg chg="add del">
          <ac:chgData name="Esteban Reyes Marcelo" userId="6339de3876e73a36" providerId="LiveId" clId="{C7FDF1E7-660F-48AF-B2EF-1DE3F9483337}" dt="2024-02-04T17:40:06.717" v="435" actId="26606"/>
          <ac:spMkLst>
            <pc:docMk/>
            <pc:sldMk cId="2925980714" sldId="267"/>
            <ac:spMk id="1031" creationId="{11C15DFD-AB97-AB43-A6C9-2808708C91B4}"/>
          </ac:spMkLst>
        </pc:spChg>
        <pc:spChg chg="add">
          <ac:chgData name="Esteban Reyes Marcelo" userId="6339de3876e73a36" providerId="LiveId" clId="{C7FDF1E7-660F-48AF-B2EF-1DE3F9483337}" dt="2024-02-04T17:41:30.563" v="466" actId="26606"/>
          <ac:spMkLst>
            <pc:docMk/>
            <pc:sldMk cId="2925980714" sldId="267"/>
            <ac:spMk id="1032" creationId="{7F573F1D-73A7-FB41-BCAD-FC9AA7DEF4F5}"/>
          </ac:spMkLst>
        </pc:spChg>
        <pc:spChg chg="add del">
          <ac:chgData name="Esteban Reyes Marcelo" userId="6339de3876e73a36" providerId="LiveId" clId="{C7FDF1E7-660F-48AF-B2EF-1DE3F9483337}" dt="2024-02-04T17:40:06.717" v="435" actId="26606"/>
          <ac:spMkLst>
            <pc:docMk/>
            <pc:sldMk cId="2925980714" sldId="267"/>
            <ac:spMk id="1033" creationId="{4A05BA89-ECA6-2247-ABBB-3C67160202E9}"/>
          </ac:spMkLst>
        </pc:spChg>
        <pc:spChg chg="add">
          <ac:chgData name="Esteban Reyes Marcelo" userId="6339de3876e73a36" providerId="LiveId" clId="{C7FDF1E7-660F-48AF-B2EF-1DE3F9483337}" dt="2024-02-04T17:41:30.563" v="466" actId="26606"/>
          <ac:spMkLst>
            <pc:docMk/>
            <pc:sldMk cId="2925980714" sldId="267"/>
            <ac:spMk id="1034" creationId="{A88F843D-1C1B-C740-AC27-E3238D0F5F47}"/>
          </ac:spMkLst>
        </pc:spChg>
        <pc:spChg chg="add del">
          <ac:chgData name="Esteban Reyes Marcelo" userId="6339de3876e73a36" providerId="LiveId" clId="{C7FDF1E7-660F-48AF-B2EF-1DE3F9483337}" dt="2024-02-04T17:40:06.717" v="435" actId="26606"/>
          <ac:spMkLst>
            <pc:docMk/>
            <pc:sldMk cId="2925980714" sldId="267"/>
            <ac:spMk id="1035" creationId="{C868C70C-E5C4-CD47-888C-FCB3373B6D38}"/>
          </ac:spMkLst>
        </pc:spChg>
        <pc:spChg chg="add">
          <ac:chgData name="Esteban Reyes Marcelo" userId="6339de3876e73a36" providerId="LiveId" clId="{C7FDF1E7-660F-48AF-B2EF-1DE3F9483337}" dt="2024-02-04T17:41:30.563" v="466" actId="26606"/>
          <ac:spMkLst>
            <pc:docMk/>
            <pc:sldMk cId="2925980714" sldId="267"/>
            <ac:spMk id="1036" creationId="{44037D61-FFBD-0342-90C5-D1AD7C899B44}"/>
          </ac:spMkLst>
        </pc:spChg>
        <pc:spChg chg="add del">
          <ac:chgData name="Esteban Reyes Marcelo" userId="6339de3876e73a36" providerId="LiveId" clId="{C7FDF1E7-660F-48AF-B2EF-1DE3F9483337}" dt="2024-02-04T17:40:06.717" v="435" actId="26606"/>
          <ac:spMkLst>
            <pc:docMk/>
            <pc:sldMk cId="2925980714" sldId="267"/>
            <ac:spMk id="1037" creationId="{B3412ACF-3EB1-7245-898E-CD37A49FEAB0}"/>
          </ac:spMkLst>
        </pc:spChg>
        <pc:spChg chg="add del">
          <ac:chgData name="Esteban Reyes Marcelo" userId="6339de3876e73a36" providerId="LiveId" clId="{C7FDF1E7-660F-48AF-B2EF-1DE3F9483337}" dt="2024-02-04T17:40:06.717" v="435" actId="26606"/>
          <ac:spMkLst>
            <pc:docMk/>
            <pc:sldMk cId="2925980714" sldId="267"/>
            <ac:spMk id="1039" creationId="{BC4FCD04-BE66-EB44-A968-00B76DFC0FDD}"/>
          </ac:spMkLst>
        </pc:spChg>
        <pc:spChg chg="add">
          <ac:chgData name="Esteban Reyes Marcelo" userId="6339de3876e73a36" providerId="LiveId" clId="{C7FDF1E7-660F-48AF-B2EF-1DE3F9483337}" dt="2024-02-04T17:41:30.563" v="466" actId="26606"/>
          <ac:spMkLst>
            <pc:docMk/>
            <pc:sldMk cId="2925980714" sldId="267"/>
            <ac:spMk id="1041" creationId="{A21C8291-E3D5-4240-8FF4-E5213CBCC453}"/>
          </ac:spMkLst>
        </pc:spChg>
        <pc:spChg chg="add">
          <ac:chgData name="Esteban Reyes Marcelo" userId="6339de3876e73a36" providerId="LiveId" clId="{C7FDF1E7-660F-48AF-B2EF-1DE3F9483337}" dt="2024-02-04T17:41:30.563" v="466" actId="26606"/>
          <ac:spMkLst>
            <pc:docMk/>
            <pc:sldMk cId="2925980714" sldId="267"/>
            <ac:spMk id="1043" creationId="{08B44AFE-C181-7047-8CC9-CA00BD385EEA}"/>
          </ac:spMkLst>
        </pc:spChg>
        <pc:picChg chg="add del mod">
          <ac:chgData name="Esteban Reyes Marcelo" userId="6339de3876e73a36" providerId="LiveId" clId="{C7FDF1E7-660F-48AF-B2EF-1DE3F9483337}" dt="2024-02-04T17:38:46.680" v="426" actId="478"/>
          <ac:picMkLst>
            <pc:docMk/>
            <pc:sldMk cId="2925980714" sldId="267"/>
            <ac:picMk id="6" creationId="{CBAAA1FB-C935-8055-574B-6917A72C29B8}"/>
          </ac:picMkLst>
        </pc:picChg>
        <pc:picChg chg="add del">
          <ac:chgData name="Esteban Reyes Marcelo" userId="6339de3876e73a36" providerId="LiveId" clId="{C7FDF1E7-660F-48AF-B2EF-1DE3F9483337}" dt="2024-02-04T17:38:59.550" v="428" actId="26606"/>
          <ac:picMkLst>
            <pc:docMk/>
            <pc:sldMk cId="2925980714" sldId="267"/>
            <ac:picMk id="19" creationId="{0E70B4C0-0640-6E60-9608-4B2580398636}"/>
          </ac:picMkLst>
        </pc:picChg>
        <pc:picChg chg="add del mod">
          <ac:chgData name="Esteban Reyes Marcelo" userId="6339de3876e73a36" providerId="LiveId" clId="{C7FDF1E7-660F-48AF-B2EF-1DE3F9483337}" dt="2024-02-04T17:40:39.594" v="464" actId="478"/>
          <ac:picMkLst>
            <pc:docMk/>
            <pc:sldMk cId="2925980714" sldId="267"/>
            <ac:picMk id="1026" creationId="{0EE63633-D02F-CFC4-5687-480EE9F41D6A}"/>
          </ac:picMkLst>
        </pc:picChg>
        <pc:picChg chg="add mod">
          <ac:chgData name="Esteban Reyes Marcelo" userId="6339de3876e73a36" providerId="LiveId" clId="{C7FDF1E7-660F-48AF-B2EF-1DE3F9483337}" dt="2024-02-04T17:41:30.563" v="466" actId="26606"/>
          <ac:picMkLst>
            <pc:docMk/>
            <pc:sldMk cId="2925980714" sldId="267"/>
            <ac:picMk id="1028" creationId="{88305EC0-3BA6-01E2-874A-BE3E2464BE17}"/>
          </ac:picMkLst>
        </pc:picChg>
      </pc:sldChg>
      <pc:sldChg chg="add del">
        <pc:chgData name="Esteban Reyes Marcelo" userId="6339de3876e73a36" providerId="LiveId" clId="{C7FDF1E7-660F-48AF-B2EF-1DE3F9483337}" dt="2024-02-04T17:36:12.422" v="340" actId="47"/>
        <pc:sldMkLst>
          <pc:docMk/>
          <pc:sldMk cId="2613110141" sldId="381"/>
        </pc:sldMkLst>
      </pc:sldChg>
      <pc:sldChg chg="add del">
        <pc:chgData name="Esteban Reyes Marcelo" userId="6339de3876e73a36" providerId="LiveId" clId="{C7FDF1E7-660F-48AF-B2EF-1DE3F9483337}" dt="2024-02-04T17:21:43.962" v="70" actId="47"/>
        <pc:sldMkLst>
          <pc:docMk/>
          <pc:sldMk cId="3306387808" sldId="381"/>
        </pc:sldMkLst>
      </pc:sldChg>
      <pc:sldMasterChg chg="delSldLayout">
        <pc:chgData name="Esteban Reyes Marcelo" userId="6339de3876e73a36" providerId="LiveId" clId="{C7FDF1E7-660F-48AF-B2EF-1DE3F9483337}" dt="2024-02-04T17:36:12.422" v="340" actId="47"/>
        <pc:sldMasterMkLst>
          <pc:docMk/>
          <pc:sldMasterMk cId="1255237450" sldId="2147483648"/>
        </pc:sldMasterMkLst>
        <pc:sldLayoutChg chg="del">
          <pc:chgData name="Esteban Reyes Marcelo" userId="6339de3876e73a36" providerId="LiveId" clId="{C7FDF1E7-660F-48AF-B2EF-1DE3F9483337}" dt="2024-02-04T17:21:43.962" v="70" actId="47"/>
          <pc:sldLayoutMkLst>
            <pc:docMk/>
            <pc:sldMasterMk cId="1255237450" sldId="2147483648"/>
            <pc:sldLayoutMk cId="3045942349" sldId="2147483660"/>
          </pc:sldLayoutMkLst>
        </pc:sldLayoutChg>
        <pc:sldLayoutChg chg="del">
          <pc:chgData name="Esteban Reyes Marcelo" userId="6339de3876e73a36" providerId="LiveId" clId="{C7FDF1E7-660F-48AF-B2EF-1DE3F9483337}" dt="2024-02-04T17:36:12.422" v="340" actId="47"/>
          <pc:sldLayoutMkLst>
            <pc:docMk/>
            <pc:sldMasterMk cId="1255237450" sldId="2147483648"/>
            <pc:sldLayoutMk cId="1571034258" sldId="2147483672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313726-AECA-4ECD-A991-FD415377D5A6}" type="doc">
      <dgm:prSet loTypeId="urn:microsoft.com/office/officeart/2005/8/layout/hierarchy3" loCatId="hierarchy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3DBA6D4-ED48-411C-8107-7FD00DC3C7E1}">
      <dgm:prSet/>
      <dgm:spPr/>
      <dgm:t>
        <a:bodyPr/>
        <a:lstStyle/>
        <a:p>
          <a:r>
            <a:rPr lang="es-CO"/>
            <a:t>Usuario: Angie Viviana Ramirez</a:t>
          </a:r>
          <a:endParaRPr lang="en-US"/>
        </a:p>
      </dgm:t>
    </dgm:pt>
    <dgm:pt modelId="{63E10F6E-3C16-47AA-9D23-7D72BBD7FC4E}" type="parTrans" cxnId="{B1463BF7-49B3-424B-A942-683248FAF62E}">
      <dgm:prSet/>
      <dgm:spPr/>
      <dgm:t>
        <a:bodyPr/>
        <a:lstStyle/>
        <a:p>
          <a:endParaRPr lang="en-US"/>
        </a:p>
      </dgm:t>
    </dgm:pt>
    <dgm:pt modelId="{A7BDA9E3-2B62-48C9-AC63-45643B422D8E}" type="sibTrans" cxnId="{B1463BF7-49B3-424B-A942-683248FAF62E}">
      <dgm:prSet/>
      <dgm:spPr/>
      <dgm:t>
        <a:bodyPr/>
        <a:lstStyle/>
        <a:p>
          <a:endParaRPr lang="en-US"/>
        </a:p>
      </dgm:t>
    </dgm:pt>
    <dgm:pt modelId="{EA1254AB-D56C-47C4-B71F-DA8CA517F79A}">
      <dgm:prSet/>
      <dgm:spPr/>
      <dgm:t>
        <a:bodyPr/>
        <a:lstStyle/>
        <a:p>
          <a:r>
            <a:rPr lang="es-CO"/>
            <a:t>Actividades</a:t>
          </a:r>
          <a:endParaRPr lang="en-US"/>
        </a:p>
      </dgm:t>
    </dgm:pt>
    <dgm:pt modelId="{F8643FA8-3EE9-4045-9D31-796EB2D947E5}" type="parTrans" cxnId="{327FD59D-482D-48A0-8D55-70E3DF2E651E}">
      <dgm:prSet/>
      <dgm:spPr/>
      <dgm:t>
        <a:bodyPr/>
        <a:lstStyle/>
        <a:p>
          <a:endParaRPr lang="en-US"/>
        </a:p>
      </dgm:t>
    </dgm:pt>
    <dgm:pt modelId="{581328AB-03A8-40A2-AB5D-4B3BD39A58DD}" type="sibTrans" cxnId="{327FD59D-482D-48A0-8D55-70E3DF2E651E}">
      <dgm:prSet/>
      <dgm:spPr/>
      <dgm:t>
        <a:bodyPr/>
        <a:lstStyle/>
        <a:p>
          <a:endParaRPr lang="en-US"/>
        </a:p>
      </dgm:t>
    </dgm:pt>
    <dgm:pt modelId="{850F9F14-1014-49B2-AF78-B3578EB5C304}">
      <dgm:prSet/>
      <dgm:spPr/>
      <dgm:t>
        <a:bodyPr/>
        <a:lstStyle/>
        <a:p>
          <a:r>
            <a:rPr lang="es-CO"/>
            <a:t>A que se dedica – Administradora de empresas en una empresa de pensiones y cesantías.</a:t>
          </a:r>
          <a:endParaRPr lang="en-US"/>
        </a:p>
      </dgm:t>
    </dgm:pt>
    <dgm:pt modelId="{4295DA5B-12DC-4020-8065-B508CC42F8E3}" type="parTrans" cxnId="{50D88B4C-7033-4542-908E-0CD0B9C55066}">
      <dgm:prSet/>
      <dgm:spPr/>
      <dgm:t>
        <a:bodyPr/>
        <a:lstStyle/>
        <a:p>
          <a:endParaRPr lang="en-US"/>
        </a:p>
      </dgm:t>
    </dgm:pt>
    <dgm:pt modelId="{9C8B006C-FA71-48D0-8525-32C187D94023}" type="sibTrans" cxnId="{50D88B4C-7033-4542-908E-0CD0B9C55066}">
      <dgm:prSet/>
      <dgm:spPr/>
      <dgm:t>
        <a:bodyPr/>
        <a:lstStyle/>
        <a:p>
          <a:endParaRPr lang="en-US"/>
        </a:p>
      </dgm:t>
    </dgm:pt>
    <dgm:pt modelId="{22713251-196D-4EB2-B8ED-6D3F5889550D}">
      <dgm:prSet/>
      <dgm:spPr/>
      <dgm:t>
        <a:bodyPr/>
        <a:lstStyle/>
        <a:p>
          <a:r>
            <a:rPr lang="es-CO"/>
            <a:t>Cuantas horas trabaja al día – 8 horas que incluye 1 hora de almuerzo.</a:t>
          </a:r>
          <a:endParaRPr lang="en-US"/>
        </a:p>
      </dgm:t>
    </dgm:pt>
    <dgm:pt modelId="{EF2FD9DE-BD8E-45E0-B803-5E6786B0AA4F}" type="parTrans" cxnId="{154F8069-BCBE-4DB6-9D5D-9AD9530239E3}">
      <dgm:prSet/>
      <dgm:spPr/>
      <dgm:t>
        <a:bodyPr/>
        <a:lstStyle/>
        <a:p>
          <a:endParaRPr lang="en-US"/>
        </a:p>
      </dgm:t>
    </dgm:pt>
    <dgm:pt modelId="{2EDDEAB7-22F3-4735-91B0-D13386DD5688}" type="sibTrans" cxnId="{154F8069-BCBE-4DB6-9D5D-9AD9530239E3}">
      <dgm:prSet/>
      <dgm:spPr/>
      <dgm:t>
        <a:bodyPr/>
        <a:lstStyle/>
        <a:p>
          <a:endParaRPr lang="en-US"/>
        </a:p>
      </dgm:t>
    </dgm:pt>
    <dgm:pt modelId="{90AAD99D-3475-42DC-8697-6381D142EF9A}">
      <dgm:prSet/>
      <dgm:spPr/>
      <dgm:t>
        <a:bodyPr/>
        <a:lstStyle/>
        <a:p>
          <a:r>
            <a:rPr lang="es-CO"/>
            <a:t>Cuáles son sus pasatiempos – Ir a cine, ir a pueblitos alrededor de Bogotá y compartir con la parejas, amigos y familiares.</a:t>
          </a:r>
          <a:endParaRPr lang="en-US"/>
        </a:p>
      </dgm:t>
    </dgm:pt>
    <dgm:pt modelId="{A0E08058-AEB1-4276-9DD6-E3CD58596F2A}" type="parTrans" cxnId="{426153B4-E1E5-4042-B2A9-C5123E1FC0D6}">
      <dgm:prSet/>
      <dgm:spPr/>
      <dgm:t>
        <a:bodyPr/>
        <a:lstStyle/>
        <a:p>
          <a:endParaRPr lang="en-US"/>
        </a:p>
      </dgm:t>
    </dgm:pt>
    <dgm:pt modelId="{74FAE23A-0FFE-451A-A547-E4C06A91B393}" type="sibTrans" cxnId="{426153B4-E1E5-4042-B2A9-C5123E1FC0D6}">
      <dgm:prSet/>
      <dgm:spPr/>
      <dgm:t>
        <a:bodyPr/>
        <a:lstStyle/>
        <a:p>
          <a:endParaRPr lang="en-US"/>
        </a:p>
      </dgm:t>
    </dgm:pt>
    <dgm:pt modelId="{3F4748DC-E199-4349-BF3B-062F83806451}">
      <dgm:prSet/>
      <dgm:spPr/>
      <dgm:t>
        <a:bodyPr/>
        <a:lstStyle/>
        <a:p>
          <a:r>
            <a:rPr lang="es-CO"/>
            <a:t>Cuáles son las actividades cotidianas que realiza en casa – Trabajar, cocinar las 3 comidas diarias, estudiar para la universidad y descansar.</a:t>
          </a:r>
          <a:endParaRPr lang="en-US"/>
        </a:p>
      </dgm:t>
    </dgm:pt>
    <dgm:pt modelId="{5234FDCF-4C72-4609-89CC-FF855C3F4EB8}" type="parTrans" cxnId="{128827AA-5EE9-49DA-AE52-EF5BF3D7175D}">
      <dgm:prSet/>
      <dgm:spPr/>
      <dgm:t>
        <a:bodyPr/>
        <a:lstStyle/>
        <a:p>
          <a:endParaRPr lang="en-US"/>
        </a:p>
      </dgm:t>
    </dgm:pt>
    <dgm:pt modelId="{BF51467A-4589-4BB8-A0EA-8632A7B3FDA0}" type="sibTrans" cxnId="{128827AA-5EE9-49DA-AE52-EF5BF3D7175D}">
      <dgm:prSet/>
      <dgm:spPr/>
      <dgm:t>
        <a:bodyPr/>
        <a:lstStyle/>
        <a:p>
          <a:endParaRPr lang="en-US"/>
        </a:p>
      </dgm:t>
    </dgm:pt>
    <dgm:pt modelId="{70E19164-69D0-4E33-96EB-56E90F5E2C94}">
      <dgm:prSet/>
      <dgm:spPr/>
      <dgm:t>
        <a:bodyPr/>
        <a:lstStyle/>
        <a:p>
          <a:r>
            <a:rPr lang="es-CO"/>
            <a:t>Espacios</a:t>
          </a:r>
          <a:endParaRPr lang="en-US"/>
        </a:p>
      </dgm:t>
    </dgm:pt>
    <dgm:pt modelId="{6959A2CA-9E23-4DF0-9C0D-1F7FC825423C}" type="parTrans" cxnId="{32456CAE-C4E2-4E8D-8993-B5B21C42F3AE}">
      <dgm:prSet/>
      <dgm:spPr/>
      <dgm:t>
        <a:bodyPr/>
        <a:lstStyle/>
        <a:p>
          <a:endParaRPr lang="en-US"/>
        </a:p>
      </dgm:t>
    </dgm:pt>
    <dgm:pt modelId="{2371BFA2-B7FB-45DE-9F28-F3F4938CE8E5}" type="sibTrans" cxnId="{32456CAE-C4E2-4E8D-8993-B5B21C42F3AE}">
      <dgm:prSet/>
      <dgm:spPr/>
      <dgm:t>
        <a:bodyPr/>
        <a:lstStyle/>
        <a:p>
          <a:endParaRPr lang="en-US"/>
        </a:p>
      </dgm:t>
    </dgm:pt>
    <dgm:pt modelId="{5ECF4C9B-98CC-4692-B258-E9EB26F364F0}">
      <dgm:prSet/>
      <dgm:spPr/>
      <dgm:t>
        <a:bodyPr/>
        <a:lstStyle/>
        <a:p>
          <a:r>
            <a:rPr lang="es-CO"/>
            <a:t>Trabaja en oficina o desde la casa – Trabaja en oficina y en casa.</a:t>
          </a:r>
          <a:endParaRPr lang="en-US"/>
        </a:p>
      </dgm:t>
    </dgm:pt>
    <dgm:pt modelId="{BA635879-43BF-44DA-99ED-3FB7605F358D}" type="parTrans" cxnId="{67FC993B-F6E8-4A60-8D24-EAB518A2575A}">
      <dgm:prSet/>
      <dgm:spPr/>
      <dgm:t>
        <a:bodyPr/>
        <a:lstStyle/>
        <a:p>
          <a:endParaRPr lang="en-US"/>
        </a:p>
      </dgm:t>
    </dgm:pt>
    <dgm:pt modelId="{3EAEA29A-AE6E-460E-B1EC-5BEAB7CDF5A8}" type="sibTrans" cxnId="{67FC993B-F6E8-4A60-8D24-EAB518A2575A}">
      <dgm:prSet/>
      <dgm:spPr/>
      <dgm:t>
        <a:bodyPr/>
        <a:lstStyle/>
        <a:p>
          <a:endParaRPr lang="en-US"/>
        </a:p>
      </dgm:t>
    </dgm:pt>
    <dgm:pt modelId="{0F9BE2EF-1789-4D21-B2FA-E53180E1E372}">
      <dgm:prSet/>
      <dgm:spPr/>
      <dgm:t>
        <a:bodyPr/>
        <a:lstStyle/>
        <a:p>
          <a:r>
            <a:rPr lang="es-CO"/>
            <a:t>Cuál es el medio de transporte que usas de la oficina a la casa y que tiempo te gasta – Moto y automóvil, el tiempo en moto es de aproximadamente 10 minutos mientras que en auto es de 20 a 30 minutos.</a:t>
          </a:r>
          <a:endParaRPr lang="en-US"/>
        </a:p>
      </dgm:t>
    </dgm:pt>
    <dgm:pt modelId="{385C00B6-FA03-4977-B19F-C08287AEE305}" type="parTrans" cxnId="{9CDA45F0-9CE7-4A42-91B9-AD7B10F62B4C}">
      <dgm:prSet/>
      <dgm:spPr/>
      <dgm:t>
        <a:bodyPr/>
        <a:lstStyle/>
        <a:p>
          <a:endParaRPr lang="en-US"/>
        </a:p>
      </dgm:t>
    </dgm:pt>
    <dgm:pt modelId="{6A70B8DA-5D55-4E83-BF5B-C6F1F14ECC3E}" type="sibTrans" cxnId="{9CDA45F0-9CE7-4A42-91B9-AD7B10F62B4C}">
      <dgm:prSet/>
      <dgm:spPr/>
      <dgm:t>
        <a:bodyPr/>
        <a:lstStyle/>
        <a:p>
          <a:endParaRPr lang="en-US"/>
        </a:p>
      </dgm:t>
    </dgm:pt>
    <dgm:pt modelId="{A678DADE-F0CB-47E8-A503-17FA7A438B7B}">
      <dgm:prSet/>
      <dgm:spPr/>
      <dgm:t>
        <a:bodyPr/>
        <a:lstStyle/>
        <a:p>
          <a:r>
            <a:rPr lang="es-CO"/>
            <a:t>Los eventos sociales los prefiere en su casa o fuera de ella – Si el evento es familiar prefiere el evento en casa siendo buena anfitriona, mientras que si el evento es con amigos prefiere salir a otros lugares diferentes al hogar.</a:t>
          </a:r>
          <a:endParaRPr lang="en-US"/>
        </a:p>
      </dgm:t>
    </dgm:pt>
    <dgm:pt modelId="{13F112AC-EC16-4EC1-9611-BEB1DE6E6C2E}" type="parTrans" cxnId="{13D6B565-A2E6-4ACF-96BD-30618CCF60E5}">
      <dgm:prSet/>
      <dgm:spPr/>
      <dgm:t>
        <a:bodyPr/>
        <a:lstStyle/>
        <a:p>
          <a:endParaRPr lang="en-US"/>
        </a:p>
      </dgm:t>
    </dgm:pt>
    <dgm:pt modelId="{9D221C3F-99F3-45FD-8727-E3226032B0E9}" type="sibTrans" cxnId="{13D6B565-A2E6-4ACF-96BD-30618CCF60E5}">
      <dgm:prSet/>
      <dgm:spPr/>
      <dgm:t>
        <a:bodyPr/>
        <a:lstStyle/>
        <a:p>
          <a:endParaRPr lang="en-US"/>
        </a:p>
      </dgm:t>
    </dgm:pt>
    <dgm:pt modelId="{A64D5304-E9F6-478A-97A6-CDCBAB6CD219}">
      <dgm:prSet/>
      <dgm:spPr/>
      <dgm:t>
        <a:bodyPr/>
        <a:lstStyle/>
        <a:p>
          <a:r>
            <a:rPr lang="es-CO"/>
            <a:t>Donde vive – En Bogotá.</a:t>
          </a:r>
          <a:endParaRPr lang="en-US"/>
        </a:p>
      </dgm:t>
    </dgm:pt>
    <dgm:pt modelId="{F6A8A0A1-D528-44D4-B040-5C21EB539D0F}" type="parTrans" cxnId="{4B33BE1F-3288-4330-9CDE-49D8AB524703}">
      <dgm:prSet/>
      <dgm:spPr/>
      <dgm:t>
        <a:bodyPr/>
        <a:lstStyle/>
        <a:p>
          <a:endParaRPr lang="en-US"/>
        </a:p>
      </dgm:t>
    </dgm:pt>
    <dgm:pt modelId="{4299CFB2-5409-4D71-94CB-B8EDFC6B97DE}" type="sibTrans" cxnId="{4B33BE1F-3288-4330-9CDE-49D8AB524703}">
      <dgm:prSet/>
      <dgm:spPr/>
      <dgm:t>
        <a:bodyPr/>
        <a:lstStyle/>
        <a:p>
          <a:endParaRPr lang="en-US"/>
        </a:p>
      </dgm:t>
    </dgm:pt>
    <dgm:pt modelId="{86EA2CE8-4D46-434D-BE4C-3A77DA997C8B}">
      <dgm:prSet/>
      <dgm:spPr/>
      <dgm:t>
        <a:bodyPr/>
        <a:lstStyle/>
        <a:p>
          <a:r>
            <a:rPr lang="es-CO"/>
            <a:t>En que estrato vive – Estrato 3.</a:t>
          </a:r>
          <a:endParaRPr lang="en-US"/>
        </a:p>
      </dgm:t>
    </dgm:pt>
    <dgm:pt modelId="{C4390B8D-0BB5-4DF8-A7A2-939C79757136}" type="parTrans" cxnId="{A40C77F7-EBC2-429F-B4EA-40D6A50A05A2}">
      <dgm:prSet/>
      <dgm:spPr/>
      <dgm:t>
        <a:bodyPr/>
        <a:lstStyle/>
        <a:p>
          <a:endParaRPr lang="en-US"/>
        </a:p>
      </dgm:t>
    </dgm:pt>
    <dgm:pt modelId="{4135C6D1-AF3C-485D-A111-6A15E07ED867}" type="sibTrans" cxnId="{A40C77F7-EBC2-429F-B4EA-40D6A50A05A2}">
      <dgm:prSet/>
      <dgm:spPr/>
      <dgm:t>
        <a:bodyPr/>
        <a:lstStyle/>
        <a:p>
          <a:endParaRPr lang="en-US"/>
        </a:p>
      </dgm:t>
    </dgm:pt>
    <dgm:pt modelId="{520A4B2A-929D-45A4-AD0D-16960DDF5F11}">
      <dgm:prSet/>
      <dgm:spPr/>
      <dgm:t>
        <a:bodyPr/>
        <a:lstStyle/>
        <a:p>
          <a:r>
            <a:rPr lang="es-CO"/>
            <a:t>Interacciones</a:t>
          </a:r>
          <a:endParaRPr lang="en-US"/>
        </a:p>
      </dgm:t>
    </dgm:pt>
    <dgm:pt modelId="{BB7FD0C1-692B-403A-88C6-27DFA79EC086}" type="parTrans" cxnId="{F7DAB9C4-E46A-4AA3-A3FA-9C4B5AB66B41}">
      <dgm:prSet/>
      <dgm:spPr/>
      <dgm:t>
        <a:bodyPr/>
        <a:lstStyle/>
        <a:p>
          <a:endParaRPr lang="en-US"/>
        </a:p>
      </dgm:t>
    </dgm:pt>
    <dgm:pt modelId="{7A5A61C6-C94B-45A8-8DE5-72CE256E4430}" type="sibTrans" cxnId="{F7DAB9C4-E46A-4AA3-A3FA-9C4B5AB66B41}">
      <dgm:prSet/>
      <dgm:spPr/>
      <dgm:t>
        <a:bodyPr/>
        <a:lstStyle/>
        <a:p>
          <a:endParaRPr lang="en-US"/>
        </a:p>
      </dgm:t>
    </dgm:pt>
    <dgm:pt modelId="{F1C87A7D-652D-47C7-9A73-F03EF99FFD17}">
      <dgm:prSet/>
      <dgm:spPr/>
      <dgm:t>
        <a:bodyPr/>
        <a:lstStyle/>
        <a:p>
          <a:r>
            <a:rPr lang="es-CO"/>
            <a:t>Con quien vives y cuál es su relación – Con el esposo y una gata.</a:t>
          </a:r>
          <a:endParaRPr lang="en-US"/>
        </a:p>
      </dgm:t>
    </dgm:pt>
    <dgm:pt modelId="{D49F076A-5A48-4114-AF7E-41B0044E2D65}" type="parTrans" cxnId="{848968EA-799F-43DF-B0B0-64CB511F1EEC}">
      <dgm:prSet/>
      <dgm:spPr/>
      <dgm:t>
        <a:bodyPr/>
        <a:lstStyle/>
        <a:p>
          <a:endParaRPr lang="en-US"/>
        </a:p>
      </dgm:t>
    </dgm:pt>
    <dgm:pt modelId="{8102093C-FE7F-4C8D-8288-8C2473C90D74}" type="sibTrans" cxnId="{848968EA-799F-43DF-B0B0-64CB511F1EEC}">
      <dgm:prSet/>
      <dgm:spPr/>
      <dgm:t>
        <a:bodyPr/>
        <a:lstStyle/>
        <a:p>
          <a:endParaRPr lang="en-US"/>
        </a:p>
      </dgm:t>
    </dgm:pt>
    <dgm:pt modelId="{FB08F788-B8DE-4FB9-82AE-734FEFFDEA0D}">
      <dgm:prSet/>
      <dgm:spPr/>
      <dgm:t>
        <a:bodyPr/>
        <a:lstStyle/>
        <a:p>
          <a:r>
            <a:rPr lang="es-CO"/>
            <a:t>Le gusta asistir a eventos sociales – Si, para salir de su zona de confort.</a:t>
          </a:r>
          <a:endParaRPr lang="en-US"/>
        </a:p>
      </dgm:t>
    </dgm:pt>
    <dgm:pt modelId="{2FB42DF0-A1E4-4154-B99D-F940D067B4C6}" type="parTrans" cxnId="{0F6FD798-8FF6-4EB3-A171-9D21855FDB75}">
      <dgm:prSet/>
      <dgm:spPr/>
      <dgm:t>
        <a:bodyPr/>
        <a:lstStyle/>
        <a:p>
          <a:endParaRPr lang="en-US"/>
        </a:p>
      </dgm:t>
    </dgm:pt>
    <dgm:pt modelId="{9571837E-BABB-47EF-90F9-24E1FD32FC5B}" type="sibTrans" cxnId="{0F6FD798-8FF6-4EB3-A171-9D21855FDB75}">
      <dgm:prSet/>
      <dgm:spPr/>
      <dgm:t>
        <a:bodyPr/>
        <a:lstStyle/>
        <a:p>
          <a:endParaRPr lang="en-US"/>
        </a:p>
      </dgm:t>
    </dgm:pt>
    <dgm:pt modelId="{C11E004F-9626-4397-B04A-6DD0657150B2}">
      <dgm:prSet/>
      <dgm:spPr/>
      <dgm:t>
        <a:bodyPr/>
        <a:lstStyle/>
        <a:p>
          <a:r>
            <a:rPr lang="es-CO"/>
            <a:t>Lo eventos sociales normalmente son con amigos o familiares – Con ambos.</a:t>
          </a:r>
          <a:endParaRPr lang="en-US"/>
        </a:p>
      </dgm:t>
    </dgm:pt>
    <dgm:pt modelId="{A364CC80-7E0C-499B-8EB1-614E35EA7FD6}" type="parTrans" cxnId="{94377BE8-AE7F-408C-B187-4CA2CB71A8C0}">
      <dgm:prSet/>
      <dgm:spPr/>
      <dgm:t>
        <a:bodyPr/>
        <a:lstStyle/>
        <a:p>
          <a:endParaRPr lang="en-US"/>
        </a:p>
      </dgm:t>
    </dgm:pt>
    <dgm:pt modelId="{0A4C408B-3523-4770-9954-586B742C6C01}" type="sibTrans" cxnId="{94377BE8-AE7F-408C-B187-4CA2CB71A8C0}">
      <dgm:prSet/>
      <dgm:spPr/>
      <dgm:t>
        <a:bodyPr/>
        <a:lstStyle/>
        <a:p>
          <a:endParaRPr lang="en-US"/>
        </a:p>
      </dgm:t>
    </dgm:pt>
    <dgm:pt modelId="{E01913CB-C0F8-4D68-A173-6106052464DF}">
      <dgm:prSet/>
      <dgm:spPr/>
      <dgm:t>
        <a:bodyPr/>
        <a:lstStyle/>
        <a:p>
          <a:r>
            <a:rPr lang="es-CO"/>
            <a:t>Objetos</a:t>
          </a:r>
          <a:endParaRPr lang="en-US"/>
        </a:p>
      </dgm:t>
    </dgm:pt>
    <dgm:pt modelId="{2D6BDFE5-DC07-437D-9E56-530E4AC2EDE8}" type="parTrans" cxnId="{65B08F35-BC43-4A41-8350-5489865A2A8A}">
      <dgm:prSet/>
      <dgm:spPr/>
      <dgm:t>
        <a:bodyPr/>
        <a:lstStyle/>
        <a:p>
          <a:endParaRPr lang="en-US"/>
        </a:p>
      </dgm:t>
    </dgm:pt>
    <dgm:pt modelId="{DBD07A00-13FC-4CAD-B5A9-4547CBBBA636}" type="sibTrans" cxnId="{65B08F35-BC43-4A41-8350-5489865A2A8A}">
      <dgm:prSet/>
      <dgm:spPr/>
      <dgm:t>
        <a:bodyPr/>
        <a:lstStyle/>
        <a:p>
          <a:endParaRPr lang="en-US"/>
        </a:p>
      </dgm:t>
    </dgm:pt>
    <dgm:pt modelId="{01B65AFF-E29B-4C95-AB76-BB1C8A82EC01}">
      <dgm:prSet/>
      <dgm:spPr/>
      <dgm:t>
        <a:bodyPr/>
        <a:lstStyle/>
        <a:p>
          <a:r>
            <a:rPr lang="es-CO"/>
            <a:t>Que dispositivo móvil utilizas – Utiliza un iPhone.</a:t>
          </a:r>
          <a:endParaRPr lang="en-US"/>
        </a:p>
      </dgm:t>
    </dgm:pt>
    <dgm:pt modelId="{83CD9FD7-024C-4C06-9F58-D0E0726EE0C1}" type="parTrans" cxnId="{FC47E194-B36C-4513-A279-08107F640EDB}">
      <dgm:prSet/>
      <dgm:spPr/>
      <dgm:t>
        <a:bodyPr/>
        <a:lstStyle/>
        <a:p>
          <a:endParaRPr lang="en-US"/>
        </a:p>
      </dgm:t>
    </dgm:pt>
    <dgm:pt modelId="{14CA0513-B8DD-4391-8657-A07168310C86}" type="sibTrans" cxnId="{FC47E194-B36C-4513-A279-08107F640EDB}">
      <dgm:prSet/>
      <dgm:spPr/>
      <dgm:t>
        <a:bodyPr/>
        <a:lstStyle/>
        <a:p>
          <a:endParaRPr lang="en-US"/>
        </a:p>
      </dgm:t>
    </dgm:pt>
    <dgm:pt modelId="{914239D8-A2E8-47A3-B5E5-90DBC3388781}">
      <dgm:prSet/>
      <dgm:spPr/>
      <dgm:t>
        <a:bodyPr/>
        <a:lstStyle/>
        <a:p>
          <a:r>
            <a:rPr lang="es-CO"/>
            <a:t>Que dispositivos o electrodomésticos inteligentes tiene en la casa – Air fryer, Horno, televisores, Alexa y el celular.</a:t>
          </a:r>
          <a:endParaRPr lang="en-US"/>
        </a:p>
      </dgm:t>
    </dgm:pt>
    <dgm:pt modelId="{C1D60A22-E5BC-42DA-B606-5F669019647F}" type="parTrans" cxnId="{FA405449-A99C-4DBC-AC47-E64E805E5521}">
      <dgm:prSet/>
      <dgm:spPr/>
      <dgm:t>
        <a:bodyPr/>
        <a:lstStyle/>
        <a:p>
          <a:endParaRPr lang="en-US"/>
        </a:p>
      </dgm:t>
    </dgm:pt>
    <dgm:pt modelId="{5597A392-B733-47E2-AE59-954C5F0DD630}" type="sibTrans" cxnId="{FA405449-A99C-4DBC-AC47-E64E805E5521}">
      <dgm:prSet/>
      <dgm:spPr/>
      <dgm:t>
        <a:bodyPr/>
        <a:lstStyle/>
        <a:p>
          <a:endParaRPr lang="en-US"/>
        </a:p>
      </dgm:t>
    </dgm:pt>
    <dgm:pt modelId="{F0337A7B-761B-4C1C-96F9-B3ABF732CC5A}">
      <dgm:prSet/>
      <dgm:spPr/>
      <dgm:t>
        <a:bodyPr/>
        <a:lstStyle/>
        <a:p>
          <a:r>
            <a:rPr lang="es-CO" dirty="0"/>
            <a:t>Usuarios</a:t>
          </a:r>
          <a:endParaRPr lang="en-US" dirty="0"/>
        </a:p>
      </dgm:t>
    </dgm:pt>
    <dgm:pt modelId="{3BC190B9-5406-45BC-AEF6-93890EB0D30A}" type="parTrans" cxnId="{D5EA3FB1-27E1-4EB7-88BF-6281B5406CB4}">
      <dgm:prSet/>
      <dgm:spPr/>
      <dgm:t>
        <a:bodyPr/>
        <a:lstStyle/>
        <a:p>
          <a:endParaRPr lang="en-US"/>
        </a:p>
      </dgm:t>
    </dgm:pt>
    <dgm:pt modelId="{C6B3BA8F-E85E-45BD-8F21-20C972E75230}" type="sibTrans" cxnId="{D5EA3FB1-27E1-4EB7-88BF-6281B5406CB4}">
      <dgm:prSet/>
      <dgm:spPr/>
      <dgm:t>
        <a:bodyPr/>
        <a:lstStyle/>
        <a:p>
          <a:endParaRPr lang="en-US"/>
        </a:p>
      </dgm:t>
    </dgm:pt>
    <dgm:pt modelId="{C7FDEF0C-0416-4F3B-9254-7B116FE54D73}">
      <dgm:prSet/>
      <dgm:spPr/>
      <dgm:t>
        <a:bodyPr/>
        <a:lstStyle/>
        <a:p>
          <a:r>
            <a:rPr lang="es-CO" dirty="0"/>
            <a:t>Con que frecuencia usas el celular al día – Alta frecuencia, apoya sus labores diarias como trabajar, estudiar, toma de medicamentos y la cocina.</a:t>
          </a:r>
          <a:endParaRPr lang="en-US" dirty="0"/>
        </a:p>
      </dgm:t>
    </dgm:pt>
    <dgm:pt modelId="{5CB7FBE1-35F3-4F5C-81A6-F3CE09FDDB5B}" type="parTrans" cxnId="{42488DC2-E9B0-404C-B851-0D4165E76437}">
      <dgm:prSet/>
      <dgm:spPr/>
      <dgm:t>
        <a:bodyPr/>
        <a:lstStyle/>
        <a:p>
          <a:endParaRPr lang="es-CO"/>
        </a:p>
      </dgm:t>
    </dgm:pt>
    <dgm:pt modelId="{35D98087-2FF4-4694-AACC-0312A3E4A1A9}" type="sibTrans" cxnId="{42488DC2-E9B0-404C-B851-0D4165E76437}">
      <dgm:prSet/>
      <dgm:spPr/>
      <dgm:t>
        <a:bodyPr/>
        <a:lstStyle/>
        <a:p>
          <a:endParaRPr lang="es-CO"/>
        </a:p>
      </dgm:t>
    </dgm:pt>
    <dgm:pt modelId="{A87C0A5B-FF1E-43D6-BE8B-AEB636E86C4F}" type="pres">
      <dgm:prSet presAssocID="{7B313726-AECA-4ECD-A991-FD415377D5A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3BCA701-9B1A-4CEE-A8D3-4AD113A1A51B}" type="pres">
      <dgm:prSet presAssocID="{23DBA6D4-ED48-411C-8107-7FD00DC3C7E1}" presName="root" presStyleCnt="0"/>
      <dgm:spPr/>
    </dgm:pt>
    <dgm:pt modelId="{8D6415AA-44FF-4BB8-A3C7-E4EE3EEEACE5}" type="pres">
      <dgm:prSet presAssocID="{23DBA6D4-ED48-411C-8107-7FD00DC3C7E1}" presName="rootComposite" presStyleCnt="0"/>
      <dgm:spPr/>
    </dgm:pt>
    <dgm:pt modelId="{889FE9F5-04F6-4E49-BCFC-EAF6A499ABDF}" type="pres">
      <dgm:prSet presAssocID="{23DBA6D4-ED48-411C-8107-7FD00DC3C7E1}" presName="rootText" presStyleLbl="node1" presStyleIdx="0" presStyleCnt="6"/>
      <dgm:spPr/>
    </dgm:pt>
    <dgm:pt modelId="{008B45B5-A181-44F8-B96B-3DEAAFE94C4D}" type="pres">
      <dgm:prSet presAssocID="{23DBA6D4-ED48-411C-8107-7FD00DC3C7E1}" presName="rootConnector" presStyleLbl="node1" presStyleIdx="0" presStyleCnt="6"/>
      <dgm:spPr/>
    </dgm:pt>
    <dgm:pt modelId="{89EB6E22-5E5C-414E-8CDF-01C6DEC87201}" type="pres">
      <dgm:prSet presAssocID="{23DBA6D4-ED48-411C-8107-7FD00DC3C7E1}" presName="childShape" presStyleCnt="0"/>
      <dgm:spPr/>
    </dgm:pt>
    <dgm:pt modelId="{E61DF228-BD92-48A4-BD6A-3C3791510FB3}" type="pres">
      <dgm:prSet presAssocID="{EA1254AB-D56C-47C4-B71F-DA8CA517F79A}" presName="root" presStyleCnt="0"/>
      <dgm:spPr/>
    </dgm:pt>
    <dgm:pt modelId="{3F1159D1-9968-4CBA-A11E-D881CB54B650}" type="pres">
      <dgm:prSet presAssocID="{EA1254AB-D56C-47C4-B71F-DA8CA517F79A}" presName="rootComposite" presStyleCnt="0"/>
      <dgm:spPr/>
    </dgm:pt>
    <dgm:pt modelId="{F9EE662F-7E13-4E4C-A8CA-8F077C9689AD}" type="pres">
      <dgm:prSet presAssocID="{EA1254AB-D56C-47C4-B71F-DA8CA517F79A}" presName="rootText" presStyleLbl="node1" presStyleIdx="1" presStyleCnt="6"/>
      <dgm:spPr/>
    </dgm:pt>
    <dgm:pt modelId="{C0DACB7E-57BE-4CF9-A6BB-9E09D615DEFD}" type="pres">
      <dgm:prSet presAssocID="{EA1254AB-D56C-47C4-B71F-DA8CA517F79A}" presName="rootConnector" presStyleLbl="node1" presStyleIdx="1" presStyleCnt="6"/>
      <dgm:spPr/>
    </dgm:pt>
    <dgm:pt modelId="{2EDD7D39-D782-45F9-B9B4-6E7DD04BC160}" type="pres">
      <dgm:prSet presAssocID="{EA1254AB-D56C-47C4-B71F-DA8CA517F79A}" presName="childShape" presStyleCnt="0"/>
      <dgm:spPr/>
    </dgm:pt>
    <dgm:pt modelId="{D08055CF-7FBA-46CC-9B15-5414B70E32A8}" type="pres">
      <dgm:prSet presAssocID="{4295DA5B-12DC-4020-8065-B508CC42F8E3}" presName="Name13" presStyleLbl="parChTrans1D2" presStyleIdx="0" presStyleCnt="15"/>
      <dgm:spPr/>
    </dgm:pt>
    <dgm:pt modelId="{02D9B131-EA9C-4BD8-9B4E-A2E8C32564DE}" type="pres">
      <dgm:prSet presAssocID="{850F9F14-1014-49B2-AF78-B3578EB5C304}" presName="childText" presStyleLbl="bgAcc1" presStyleIdx="0" presStyleCnt="15">
        <dgm:presLayoutVars>
          <dgm:bulletEnabled val="1"/>
        </dgm:presLayoutVars>
      </dgm:prSet>
      <dgm:spPr/>
    </dgm:pt>
    <dgm:pt modelId="{E42439E6-0970-4E8F-96C5-A0F35079E844}" type="pres">
      <dgm:prSet presAssocID="{EF2FD9DE-BD8E-45E0-B803-5E6786B0AA4F}" presName="Name13" presStyleLbl="parChTrans1D2" presStyleIdx="1" presStyleCnt="15"/>
      <dgm:spPr/>
    </dgm:pt>
    <dgm:pt modelId="{54D4579F-C9FB-442E-BE4B-610CF30BB9AA}" type="pres">
      <dgm:prSet presAssocID="{22713251-196D-4EB2-B8ED-6D3F5889550D}" presName="childText" presStyleLbl="bgAcc1" presStyleIdx="1" presStyleCnt="15">
        <dgm:presLayoutVars>
          <dgm:bulletEnabled val="1"/>
        </dgm:presLayoutVars>
      </dgm:prSet>
      <dgm:spPr/>
    </dgm:pt>
    <dgm:pt modelId="{ECD030E3-7C7E-4B5D-9249-F97DBC68CB3A}" type="pres">
      <dgm:prSet presAssocID="{A0E08058-AEB1-4276-9DD6-E3CD58596F2A}" presName="Name13" presStyleLbl="parChTrans1D2" presStyleIdx="2" presStyleCnt="15"/>
      <dgm:spPr/>
    </dgm:pt>
    <dgm:pt modelId="{1187BD3B-7490-4EA7-9657-313084701871}" type="pres">
      <dgm:prSet presAssocID="{90AAD99D-3475-42DC-8697-6381D142EF9A}" presName="childText" presStyleLbl="bgAcc1" presStyleIdx="2" presStyleCnt="15">
        <dgm:presLayoutVars>
          <dgm:bulletEnabled val="1"/>
        </dgm:presLayoutVars>
      </dgm:prSet>
      <dgm:spPr/>
    </dgm:pt>
    <dgm:pt modelId="{312D3D13-F034-49FE-9BF8-837CBB34F97D}" type="pres">
      <dgm:prSet presAssocID="{5234FDCF-4C72-4609-89CC-FF855C3F4EB8}" presName="Name13" presStyleLbl="parChTrans1D2" presStyleIdx="3" presStyleCnt="15"/>
      <dgm:spPr/>
    </dgm:pt>
    <dgm:pt modelId="{878E5522-FF64-4EB9-B219-EC4087070804}" type="pres">
      <dgm:prSet presAssocID="{3F4748DC-E199-4349-BF3B-062F83806451}" presName="childText" presStyleLbl="bgAcc1" presStyleIdx="3" presStyleCnt="15">
        <dgm:presLayoutVars>
          <dgm:bulletEnabled val="1"/>
        </dgm:presLayoutVars>
      </dgm:prSet>
      <dgm:spPr/>
    </dgm:pt>
    <dgm:pt modelId="{E877AD74-AFFD-4547-A6CB-EA2211451ED8}" type="pres">
      <dgm:prSet presAssocID="{70E19164-69D0-4E33-96EB-56E90F5E2C94}" presName="root" presStyleCnt="0"/>
      <dgm:spPr/>
    </dgm:pt>
    <dgm:pt modelId="{DED89CC1-FA92-4F1A-881D-A49D65EFAF5C}" type="pres">
      <dgm:prSet presAssocID="{70E19164-69D0-4E33-96EB-56E90F5E2C94}" presName="rootComposite" presStyleCnt="0"/>
      <dgm:spPr/>
    </dgm:pt>
    <dgm:pt modelId="{82A760AF-F90D-48C0-B10E-5B826CE1FB58}" type="pres">
      <dgm:prSet presAssocID="{70E19164-69D0-4E33-96EB-56E90F5E2C94}" presName="rootText" presStyleLbl="node1" presStyleIdx="2" presStyleCnt="6"/>
      <dgm:spPr/>
    </dgm:pt>
    <dgm:pt modelId="{373EFA36-E3E7-4CCA-A324-5965A48ACC39}" type="pres">
      <dgm:prSet presAssocID="{70E19164-69D0-4E33-96EB-56E90F5E2C94}" presName="rootConnector" presStyleLbl="node1" presStyleIdx="2" presStyleCnt="6"/>
      <dgm:spPr/>
    </dgm:pt>
    <dgm:pt modelId="{F4CA961A-ECBB-428F-934E-19FDC8ACCD3B}" type="pres">
      <dgm:prSet presAssocID="{70E19164-69D0-4E33-96EB-56E90F5E2C94}" presName="childShape" presStyleCnt="0"/>
      <dgm:spPr/>
    </dgm:pt>
    <dgm:pt modelId="{11D2BD76-FA40-4A41-B380-71B08EA6C4D4}" type="pres">
      <dgm:prSet presAssocID="{BA635879-43BF-44DA-99ED-3FB7605F358D}" presName="Name13" presStyleLbl="parChTrans1D2" presStyleIdx="4" presStyleCnt="15"/>
      <dgm:spPr/>
    </dgm:pt>
    <dgm:pt modelId="{BF3C9AE9-B1ED-43E1-A293-F99130A7CF69}" type="pres">
      <dgm:prSet presAssocID="{5ECF4C9B-98CC-4692-B258-E9EB26F364F0}" presName="childText" presStyleLbl="bgAcc1" presStyleIdx="4" presStyleCnt="15">
        <dgm:presLayoutVars>
          <dgm:bulletEnabled val="1"/>
        </dgm:presLayoutVars>
      </dgm:prSet>
      <dgm:spPr/>
    </dgm:pt>
    <dgm:pt modelId="{9DAE8CC1-D6D7-4792-AF98-68B853D24AEC}" type="pres">
      <dgm:prSet presAssocID="{385C00B6-FA03-4977-B19F-C08287AEE305}" presName="Name13" presStyleLbl="parChTrans1D2" presStyleIdx="5" presStyleCnt="15"/>
      <dgm:spPr/>
    </dgm:pt>
    <dgm:pt modelId="{9E0B4735-60DC-40B9-B623-36FC95917D6B}" type="pres">
      <dgm:prSet presAssocID="{0F9BE2EF-1789-4D21-B2FA-E53180E1E372}" presName="childText" presStyleLbl="bgAcc1" presStyleIdx="5" presStyleCnt="15">
        <dgm:presLayoutVars>
          <dgm:bulletEnabled val="1"/>
        </dgm:presLayoutVars>
      </dgm:prSet>
      <dgm:spPr/>
    </dgm:pt>
    <dgm:pt modelId="{973C3937-EC09-4A5C-B251-127B7D583CD5}" type="pres">
      <dgm:prSet presAssocID="{13F112AC-EC16-4EC1-9611-BEB1DE6E6C2E}" presName="Name13" presStyleLbl="parChTrans1D2" presStyleIdx="6" presStyleCnt="15"/>
      <dgm:spPr/>
    </dgm:pt>
    <dgm:pt modelId="{A4D43921-11F1-47E0-8919-847484B78AB8}" type="pres">
      <dgm:prSet presAssocID="{A678DADE-F0CB-47E8-A503-17FA7A438B7B}" presName="childText" presStyleLbl="bgAcc1" presStyleIdx="6" presStyleCnt="15">
        <dgm:presLayoutVars>
          <dgm:bulletEnabled val="1"/>
        </dgm:presLayoutVars>
      </dgm:prSet>
      <dgm:spPr/>
    </dgm:pt>
    <dgm:pt modelId="{F4A95F89-4E25-4495-913A-D09AF49E8E38}" type="pres">
      <dgm:prSet presAssocID="{F6A8A0A1-D528-44D4-B040-5C21EB539D0F}" presName="Name13" presStyleLbl="parChTrans1D2" presStyleIdx="7" presStyleCnt="15"/>
      <dgm:spPr/>
    </dgm:pt>
    <dgm:pt modelId="{B7CDC72D-B87C-4E76-B0D2-124EA0510E77}" type="pres">
      <dgm:prSet presAssocID="{A64D5304-E9F6-478A-97A6-CDCBAB6CD219}" presName="childText" presStyleLbl="bgAcc1" presStyleIdx="7" presStyleCnt="15">
        <dgm:presLayoutVars>
          <dgm:bulletEnabled val="1"/>
        </dgm:presLayoutVars>
      </dgm:prSet>
      <dgm:spPr/>
    </dgm:pt>
    <dgm:pt modelId="{53BB19A7-BE50-44EA-AACD-2E365FAC4E2A}" type="pres">
      <dgm:prSet presAssocID="{C4390B8D-0BB5-4DF8-A7A2-939C79757136}" presName="Name13" presStyleLbl="parChTrans1D2" presStyleIdx="8" presStyleCnt="15"/>
      <dgm:spPr/>
    </dgm:pt>
    <dgm:pt modelId="{6570A3D8-7CB7-440A-A50B-9E15DC0EF772}" type="pres">
      <dgm:prSet presAssocID="{86EA2CE8-4D46-434D-BE4C-3A77DA997C8B}" presName="childText" presStyleLbl="bgAcc1" presStyleIdx="8" presStyleCnt="15">
        <dgm:presLayoutVars>
          <dgm:bulletEnabled val="1"/>
        </dgm:presLayoutVars>
      </dgm:prSet>
      <dgm:spPr/>
    </dgm:pt>
    <dgm:pt modelId="{760DCDE9-B8E2-4198-962E-9704670A8783}" type="pres">
      <dgm:prSet presAssocID="{520A4B2A-929D-45A4-AD0D-16960DDF5F11}" presName="root" presStyleCnt="0"/>
      <dgm:spPr/>
    </dgm:pt>
    <dgm:pt modelId="{268B2CE5-8A79-443D-B576-8597E57F2BCA}" type="pres">
      <dgm:prSet presAssocID="{520A4B2A-929D-45A4-AD0D-16960DDF5F11}" presName="rootComposite" presStyleCnt="0"/>
      <dgm:spPr/>
    </dgm:pt>
    <dgm:pt modelId="{8978489E-B0E9-4A1B-BB17-0015EFB84E4E}" type="pres">
      <dgm:prSet presAssocID="{520A4B2A-929D-45A4-AD0D-16960DDF5F11}" presName="rootText" presStyleLbl="node1" presStyleIdx="3" presStyleCnt="6"/>
      <dgm:spPr/>
    </dgm:pt>
    <dgm:pt modelId="{46E129D2-AE54-4C1E-AC23-AD9BC90055A3}" type="pres">
      <dgm:prSet presAssocID="{520A4B2A-929D-45A4-AD0D-16960DDF5F11}" presName="rootConnector" presStyleLbl="node1" presStyleIdx="3" presStyleCnt="6"/>
      <dgm:spPr/>
    </dgm:pt>
    <dgm:pt modelId="{BAF952D6-A721-4C71-BD5B-961808955486}" type="pres">
      <dgm:prSet presAssocID="{520A4B2A-929D-45A4-AD0D-16960DDF5F11}" presName="childShape" presStyleCnt="0"/>
      <dgm:spPr/>
    </dgm:pt>
    <dgm:pt modelId="{759843F9-B5B5-40C0-BCA0-24FD84DFE0D5}" type="pres">
      <dgm:prSet presAssocID="{D49F076A-5A48-4114-AF7E-41B0044E2D65}" presName="Name13" presStyleLbl="parChTrans1D2" presStyleIdx="9" presStyleCnt="15"/>
      <dgm:spPr/>
    </dgm:pt>
    <dgm:pt modelId="{968E8343-693D-42E9-9BF6-81F0631272CD}" type="pres">
      <dgm:prSet presAssocID="{F1C87A7D-652D-47C7-9A73-F03EF99FFD17}" presName="childText" presStyleLbl="bgAcc1" presStyleIdx="9" presStyleCnt="15">
        <dgm:presLayoutVars>
          <dgm:bulletEnabled val="1"/>
        </dgm:presLayoutVars>
      </dgm:prSet>
      <dgm:spPr/>
    </dgm:pt>
    <dgm:pt modelId="{5431AF14-0430-4D75-AB80-05353B7DC98D}" type="pres">
      <dgm:prSet presAssocID="{2FB42DF0-A1E4-4154-B99D-F940D067B4C6}" presName="Name13" presStyleLbl="parChTrans1D2" presStyleIdx="10" presStyleCnt="15"/>
      <dgm:spPr/>
    </dgm:pt>
    <dgm:pt modelId="{6C6B37AB-B4F1-44B6-9123-EF3FC7740C4B}" type="pres">
      <dgm:prSet presAssocID="{FB08F788-B8DE-4FB9-82AE-734FEFFDEA0D}" presName="childText" presStyleLbl="bgAcc1" presStyleIdx="10" presStyleCnt="15">
        <dgm:presLayoutVars>
          <dgm:bulletEnabled val="1"/>
        </dgm:presLayoutVars>
      </dgm:prSet>
      <dgm:spPr/>
    </dgm:pt>
    <dgm:pt modelId="{205CC4D0-C1F1-418C-8225-292804ED2990}" type="pres">
      <dgm:prSet presAssocID="{A364CC80-7E0C-499B-8EB1-614E35EA7FD6}" presName="Name13" presStyleLbl="parChTrans1D2" presStyleIdx="11" presStyleCnt="15"/>
      <dgm:spPr/>
    </dgm:pt>
    <dgm:pt modelId="{0214BA48-73BD-44DB-8C3A-00AD7A85868D}" type="pres">
      <dgm:prSet presAssocID="{C11E004F-9626-4397-B04A-6DD0657150B2}" presName="childText" presStyleLbl="bgAcc1" presStyleIdx="11" presStyleCnt="15">
        <dgm:presLayoutVars>
          <dgm:bulletEnabled val="1"/>
        </dgm:presLayoutVars>
      </dgm:prSet>
      <dgm:spPr/>
    </dgm:pt>
    <dgm:pt modelId="{0C505851-5EE2-4089-9A36-B12A211DB4C9}" type="pres">
      <dgm:prSet presAssocID="{E01913CB-C0F8-4D68-A173-6106052464DF}" presName="root" presStyleCnt="0"/>
      <dgm:spPr/>
    </dgm:pt>
    <dgm:pt modelId="{B1627A66-C714-4F43-9A1B-1AA021D29247}" type="pres">
      <dgm:prSet presAssocID="{E01913CB-C0F8-4D68-A173-6106052464DF}" presName="rootComposite" presStyleCnt="0"/>
      <dgm:spPr/>
    </dgm:pt>
    <dgm:pt modelId="{F2A5C934-FB9E-43F1-BA44-E9CFE4E9071E}" type="pres">
      <dgm:prSet presAssocID="{E01913CB-C0F8-4D68-A173-6106052464DF}" presName="rootText" presStyleLbl="node1" presStyleIdx="4" presStyleCnt="6"/>
      <dgm:spPr/>
    </dgm:pt>
    <dgm:pt modelId="{3DC0CF04-00AD-4E86-837C-6ED8161E0AC5}" type="pres">
      <dgm:prSet presAssocID="{E01913CB-C0F8-4D68-A173-6106052464DF}" presName="rootConnector" presStyleLbl="node1" presStyleIdx="4" presStyleCnt="6"/>
      <dgm:spPr/>
    </dgm:pt>
    <dgm:pt modelId="{4A6F4103-B206-4BFB-ADB0-CAA48E38E1F7}" type="pres">
      <dgm:prSet presAssocID="{E01913CB-C0F8-4D68-A173-6106052464DF}" presName="childShape" presStyleCnt="0"/>
      <dgm:spPr/>
    </dgm:pt>
    <dgm:pt modelId="{90AA2B77-84F9-4813-B24B-879A5C261843}" type="pres">
      <dgm:prSet presAssocID="{83CD9FD7-024C-4C06-9F58-D0E0726EE0C1}" presName="Name13" presStyleLbl="parChTrans1D2" presStyleIdx="12" presStyleCnt="15"/>
      <dgm:spPr/>
    </dgm:pt>
    <dgm:pt modelId="{F5E75AE5-FB5C-48EF-AE6C-F56AA1A409A0}" type="pres">
      <dgm:prSet presAssocID="{01B65AFF-E29B-4C95-AB76-BB1C8A82EC01}" presName="childText" presStyleLbl="bgAcc1" presStyleIdx="12" presStyleCnt="15">
        <dgm:presLayoutVars>
          <dgm:bulletEnabled val="1"/>
        </dgm:presLayoutVars>
      </dgm:prSet>
      <dgm:spPr/>
    </dgm:pt>
    <dgm:pt modelId="{D2D698AC-CBE4-4364-AA68-A0893EAE6584}" type="pres">
      <dgm:prSet presAssocID="{C1D60A22-E5BC-42DA-B606-5F669019647F}" presName="Name13" presStyleLbl="parChTrans1D2" presStyleIdx="13" presStyleCnt="15"/>
      <dgm:spPr/>
    </dgm:pt>
    <dgm:pt modelId="{3132EB79-ED46-44C0-BDB7-08E1B04D114B}" type="pres">
      <dgm:prSet presAssocID="{914239D8-A2E8-47A3-B5E5-90DBC3388781}" presName="childText" presStyleLbl="bgAcc1" presStyleIdx="13" presStyleCnt="15">
        <dgm:presLayoutVars>
          <dgm:bulletEnabled val="1"/>
        </dgm:presLayoutVars>
      </dgm:prSet>
      <dgm:spPr/>
    </dgm:pt>
    <dgm:pt modelId="{BF0C0C72-26F2-4E1A-AAA4-C26B570BAE17}" type="pres">
      <dgm:prSet presAssocID="{F0337A7B-761B-4C1C-96F9-B3ABF732CC5A}" presName="root" presStyleCnt="0"/>
      <dgm:spPr/>
    </dgm:pt>
    <dgm:pt modelId="{ED2EDC1C-F4B9-43E8-9479-139C583FF94C}" type="pres">
      <dgm:prSet presAssocID="{F0337A7B-761B-4C1C-96F9-B3ABF732CC5A}" presName="rootComposite" presStyleCnt="0"/>
      <dgm:spPr/>
    </dgm:pt>
    <dgm:pt modelId="{EAC145E5-B99C-42FC-B074-6FE274C29AEC}" type="pres">
      <dgm:prSet presAssocID="{F0337A7B-761B-4C1C-96F9-B3ABF732CC5A}" presName="rootText" presStyleLbl="node1" presStyleIdx="5" presStyleCnt="6"/>
      <dgm:spPr/>
    </dgm:pt>
    <dgm:pt modelId="{DC7BFBE8-D59A-4106-9124-AB20AFDD19E4}" type="pres">
      <dgm:prSet presAssocID="{F0337A7B-761B-4C1C-96F9-B3ABF732CC5A}" presName="rootConnector" presStyleLbl="node1" presStyleIdx="5" presStyleCnt="6"/>
      <dgm:spPr/>
    </dgm:pt>
    <dgm:pt modelId="{C9C5BDA2-7631-410C-9689-BD2FE1CB4045}" type="pres">
      <dgm:prSet presAssocID="{F0337A7B-761B-4C1C-96F9-B3ABF732CC5A}" presName="childShape" presStyleCnt="0"/>
      <dgm:spPr/>
    </dgm:pt>
    <dgm:pt modelId="{6D77A00D-0263-4C38-8493-5FB064F929BE}" type="pres">
      <dgm:prSet presAssocID="{5CB7FBE1-35F3-4F5C-81A6-F3CE09FDDB5B}" presName="Name13" presStyleLbl="parChTrans1D2" presStyleIdx="14" presStyleCnt="15"/>
      <dgm:spPr/>
    </dgm:pt>
    <dgm:pt modelId="{C5BBA23A-D397-4A7B-8E90-85C76FCDD115}" type="pres">
      <dgm:prSet presAssocID="{C7FDEF0C-0416-4F3B-9254-7B116FE54D73}" presName="childText" presStyleLbl="bgAcc1" presStyleIdx="14" presStyleCnt="15">
        <dgm:presLayoutVars>
          <dgm:bulletEnabled val="1"/>
        </dgm:presLayoutVars>
      </dgm:prSet>
      <dgm:spPr/>
    </dgm:pt>
  </dgm:ptLst>
  <dgm:cxnLst>
    <dgm:cxn modelId="{1361F918-1F71-4040-AD93-0B5804E35481}" type="presOf" srcId="{BA635879-43BF-44DA-99ED-3FB7605F358D}" destId="{11D2BD76-FA40-4A41-B380-71B08EA6C4D4}" srcOrd="0" destOrd="0" presId="urn:microsoft.com/office/officeart/2005/8/layout/hierarchy3"/>
    <dgm:cxn modelId="{D5E74719-123A-4478-BC2B-0B27FC9568C3}" type="presOf" srcId="{83CD9FD7-024C-4C06-9F58-D0E0726EE0C1}" destId="{90AA2B77-84F9-4813-B24B-879A5C261843}" srcOrd="0" destOrd="0" presId="urn:microsoft.com/office/officeart/2005/8/layout/hierarchy3"/>
    <dgm:cxn modelId="{20CC251B-7699-45D4-A6C2-01C32EF8682C}" type="presOf" srcId="{C11E004F-9626-4397-B04A-6DD0657150B2}" destId="{0214BA48-73BD-44DB-8C3A-00AD7A85868D}" srcOrd="0" destOrd="0" presId="urn:microsoft.com/office/officeart/2005/8/layout/hierarchy3"/>
    <dgm:cxn modelId="{4B33BE1F-3288-4330-9CDE-49D8AB524703}" srcId="{70E19164-69D0-4E33-96EB-56E90F5E2C94}" destId="{A64D5304-E9F6-478A-97A6-CDCBAB6CD219}" srcOrd="3" destOrd="0" parTransId="{F6A8A0A1-D528-44D4-B040-5C21EB539D0F}" sibTransId="{4299CFB2-5409-4D71-94CB-B8EDFC6B97DE}"/>
    <dgm:cxn modelId="{796C5A22-460E-4D70-A954-843AE505E40A}" type="presOf" srcId="{FB08F788-B8DE-4FB9-82AE-734FEFFDEA0D}" destId="{6C6B37AB-B4F1-44B6-9123-EF3FC7740C4B}" srcOrd="0" destOrd="0" presId="urn:microsoft.com/office/officeart/2005/8/layout/hierarchy3"/>
    <dgm:cxn modelId="{E3368A23-4C53-4531-B116-47071E172E76}" type="presOf" srcId="{F1C87A7D-652D-47C7-9A73-F03EF99FFD17}" destId="{968E8343-693D-42E9-9BF6-81F0631272CD}" srcOrd="0" destOrd="0" presId="urn:microsoft.com/office/officeart/2005/8/layout/hierarchy3"/>
    <dgm:cxn modelId="{65B08F35-BC43-4A41-8350-5489865A2A8A}" srcId="{7B313726-AECA-4ECD-A991-FD415377D5A6}" destId="{E01913CB-C0F8-4D68-A173-6106052464DF}" srcOrd="4" destOrd="0" parTransId="{2D6BDFE5-DC07-437D-9E56-530E4AC2EDE8}" sibTransId="{DBD07A00-13FC-4CAD-B5A9-4547CBBBA636}"/>
    <dgm:cxn modelId="{9DB94639-ADEA-43B6-94D3-C129EA9C2B7D}" type="presOf" srcId="{4295DA5B-12DC-4020-8065-B508CC42F8E3}" destId="{D08055CF-7FBA-46CC-9B15-5414B70E32A8}" srcOrd="0" destOrd="0" presId="urn:microsoft.com/office/officeart/2005/8/layout/hierarchy3"/>
    <dgm:cxn modelId="{110BB33A-B433-4DAA-85BD-737E116AED63}" type="presOf" srcId="{914239D8-A2E8-47A3-B5E5-90DBC3388781}" destId="{3132EB79-ED46-44C0-BDB7-08E1B04D114B}" srcOrd="0" destOrd="0" presId="urn:microsoft.com/office/officeart/2005/8/layout/hierarchy3"/>
    <dgm:cxn modelId="{263ED73A-F9F2-4F88-8DB5-003FAEFA6FA2}" type="presOf" srcId="{5ECF4C9B-98CC-4692-B258-E9EB26F364F0}" destId="{BF3C9AE9-B1ED-43E1-A293-F99130A7CF69}" srcOrd="0" destOrd="0" presId="urn:microsoft.com/office/officeart/2005/8/layout/hierarchy3"/>
    <dgm:cxn modelId="{67FC993B-F6E8-4A60-8D24-EAB518A2575A}" srcId="{70E19164-69D0-4E33-96EB-56E90F5E2C94}" destId="{5ECF4C9B-98CC-4692-B258-E9EB26F364F0}" srcOrd="0" destOrd="0" parTransId="{BA635879-43BF-44DA-99ED-3FB7605F358D}" sibTransId="{3EAEA29A-AE6E-460E-B1EC-5BEAB7CDF5A8}"/>
    <dgm:cxn modelId="{AD7A9F40-DE4C-4767-9315-A2210D439085}" type="presOf" srcId="{C1D60A22-E5BC-42DA-B606-5F669019647F}" destId="{D2D698AC-CBE4-4364-AA68-A0893EAE6584}" srcOrd="0" destOrd="0" presId="urn:microsoft.com/office/officeart/2005/8/layout/hierarchy3"/>
    <dgm:cxn modelId="{570DDF5E-A33B-45A8-95A9-DCC44F1AE26B}" type="presOf" srcId="{A364CC80-7E0C-499B-8EB1-614E35EA7FD6}" destId="{205CC4D0-C1F1-418C-8225-292804ED2990}" srcOrd="0" destOrd="0" presId="urn:microsoft.com/office/officeart/2005/8/layout/hierarchy3"/>
    <dgm:cxn modelId="{25727764-E613-4E6E-B850-B1CD81A24380}" type="presOf" srcId="{01B65AFF-E29B-4C95-AB76-BB1C8A82EC01}" destId="{F5E75AE5-FB5C-48EF-AE6C-F56AA1A409A0}" srcOrd="0" destOrd="0" presId="urn:microsoft.com/office/officeart/2005/8/layout/hierarchy3"/>
    <dgm:cxn modelId="{13D6B565-A2E6-4ACF-96BD-30618CCF60E5}" srcId="{70E19164-69D0-4E33-96EB-56E90F5E2C94}" destId="{A678DADE-F0CB-47E8-A503-17FA7A438B7B}" srcOrd="2" destOrd="0" parTransId="{13F112AC-EC16-4EC1-9611-BEB1DE6E6C2E}" sibTransId="{9D221C3F-99F3-45FD-8727-E3226032B0E9}"/>
    <dgm:cxn modelId="{55144466-50E7-48F6-A381-22C04948A9B5}" type="presOf" srcId="{F6A8A0A1-D528-44D4-B040-5C21EB539D0F}" destId="{F4A95F89-4E25-4495-913A-D09AF49E8E38}" srcOrd="0" destOrd="0" presId="urn:microsoft.com/office/officeart/2005/8/layout/hierarchy3"/>
    <dgm:cxn modelId="{FA405449-A99C-4DBC-AC47-E64E805E5521}" srcId="{E01913CB-C0F8-4D68-A173-6106052464DF}" destId="{914239D8-A2E8-47A3-B5E5-90DBC3388781}" srcOrd="1" destOrd="0" parTransId="{C1D60A22-E5BC-42DA-B606-5F669019647F}" sibTransId="{5597A392-B733-47E2-AE59-954C5F0DD630}"/>
    <dgm:cxn modelId="{154F8069-BCBE-4DB6-9D5D-9AD9530239E3}" srcId="{EA1254AB-D56C-47C4-B71F-DA8CA517F79A}" destId="{22713251-196D-4EB2-B8ED-6D3F5889550D}" srcOrd="1" destOrd="0" parTransId="{EF2FD9DE-BD8E-45E0-B803-5E6786B0AA4F}" sibTransId="{2EDDEAB7-22F3-4735-91B0-D13386DD5688}"/>
    <dgm:cxn modelId="{50D88B4C-7033-4542-908E-0CD0B9C55066}" srcId="{EA1254AB-D56C-47C4-B71F-DA8CA517F79A}" destId="{850F9F14-1014-49B2-AF78-B3578EB5C304}" srcOrd="0" destOrd="0" parTransId="{4295DA5B-12DC-4020-8065-B508CC42F8E3}" sibTransId="{9C8B006C-FA71-48D0-8525-32C187D94023}"/>
    <dgm:cxn modelId="{C0A0116F-51BC-4CE1-95BD-B86DA0522D03}" type="presOf" srcId="{0F9BE2EF-1789-4D21-B2FA-E53180E1E372}" destId="{9E0B4735-60DC-40B9-B623-36FC95917D6B}" srcOrd="0" destOrd="0" presId="urn:microsoft.com/office/officeart/2005/8/layout/hierarchy3"/>
    <dgm:cxn modelId="{56B76E54-AF7A-46BB-8B0B-60903E3E165F}" type="presOf" srcId="{850F9F14-1014-49B2-AF78-B3578EB5C304}" destId="{02D9B131-EA9C-4BD8-9B4E-A2E8C32564DE}" srcOrd="0" destOrd="0" presId="urn:microsoft.com/office/officeart/2005/8/layout/hierarchy3"/>
    <dgm:cxn modelId="{CD536C55-C4D5-4B9A-9060-C50979212703}" type="presOf" srcId="{70E19164-69D0-4E33-96EB-56E90F5E2C94}" destId="{82A760AF-F90D-48C0-B10E-5B826CE1FB58}" srcOrd="0" destOrd="0" presId="urn:microsoft.com/office/officeart/2005/8/layout/hierarchy3"/>
    <dgm:cxn modelId="{A56AB355-BCD5-4015-B422-D55ABD16CA26}" type="presOf" srcId="{520A4B2A-929D-45A4-AD0D-16960DDF5F11}" destId="{8978489E-B0E9-4A1B-BB17-0015EFB84E4E}" srcOrd="0" destOrd="0" presId="urn:microsoft.com/office/officeart/2005/8/layout/hierarchy3"/>
    <dgm:cxn modelId="{B18EB756-3955-42A9-AF5C-02E5E2B38C17}" type="presOf" srcId="{C4390B8D-0BB5-4DF8-A7A2-939C79757136}" destId="{53BB19A7-BE50-44EA-AACD-2E365FAC4E2A}" srcOrd="0" destOrd="0" presId="urn:microsoft.com/office/officeart/2005/8/layout/hierarchy3"/>
    <dgm:cxn modelId="{79E4C256-D671-4308-A9B8-985220C7F7C8}" type="presOf" srcId="{13F112AC-EC16-4EC1-9611-BEB1DE6E6C2E}" destId="{973C3937-EC09-4A5C-B251-127B7D583CD5}" srcOrd="0" destOrd="0" presId="urn:microsoft.com/office/officeart/2005/8/layout/hierarchy3"/>
    <dgm:cxn modelId="{E0857177-8E1E-441B-A9BA-9046C955CFC8}" type="presOf" srcId="{385C00B6-FA03-4977-B19F-C08287AEE305}" destId="{9DAE8CC1-D6D7-4792-AF98-68B853D24AEC}" srcOrd="0" destOrd="0" presId="urn:microsoft.com/office/officeart/2005/8/layout/hierarchy3"/>
    <dgm:cxn modelId="{016AC87F-2A9A-496A-8D6B-D1AF1977B186}" type="presOf" srcId="{A678DADE-F0CB-47E8-A503-17FA7A438B7B}" destId="{A4D43921-11F1-47E0-8919-847484B78AB8}" srcOrd="0" destOrd="0" presId="urn:microsoft.com/office/officeart/2005/8/layout/hierarchy3"/>
    <dgm:cxn modelId="{8D6DC684-DCA2-4566-977E-680A0F34B407}" type="presOf" srcId="{22713251-196D-4EB2-B8ED-6D3F5889550D}" destId="{54D4579F-C9FB-442E-BE4B-610CF30BB9AA}" srcOrd="0" destOrd="0" presId="urn:microsoft.com/office/officeart/2005/8/layout/hierarchy3"/>
    <dgm:cxn modelId="{8B84818B-A88D-478E-B273-BD1429D71197}" type="presOf" srcId="{86EA2CE8-4D46-434D-BE4C-3A77DA997C8B}" destId="{6570A3D8-7CB7-440A-A50B-9E15DC0EF772}" srcOrd="0" destOrd="0" presId="urn:microsoft.com/office/officeart/2005/8/layout/hierarchy3"/>
    <dgm:cxn modelId="{F66B558C-6975-4E10-A0DE-FEB97035FD97}" type="presOf" srcId="{D49F076A-5A48-4114-AF7E-41B0044E2D65}" destId="{759843F9-B5B5-40C0-BCA0-24FD84DFE0D5}" srcOrd="0" destOrd="0" presId="urn:microsoft.com/office/officeart/2005/8/layout/hierarchy3"/>
    <dgm:cxn modelId="{283AD98E-A615-43B0-9B64-DC570B7AC187}" type="presOf" srcId="{70E19164-69D0-4E33-96EB-56E90F5E2C94}" destId="{373EFA36-E3E7-4CCA-A324-5965A48ACC39}" srcOrd="1" destOrd="0" presId="urn:microsoft.com/office/officeart/2005/8/layout/hierarchy3"/>
    <dgm:cxn modelId="{FC47E194-B36C-4513-A279-08107F640EDB}" srcId="{E01913CB-C0F8-4D68-A173-6106052464DF}" destId="{01B65AFF-E29B-4C95-AB76-BB1C8A82EC01}" srcOrd="0" destOrd="0" parTransId="{83CD9FD7-024C-4C06-9F58-D0E0726EE0C1}" sibTransId="{14CA0513-B8DD-4391-8657-A07168310C86}"/>
    <dgm:cxn modelId="{0F6FD798-8FF6-4EB3-A171-9D21855FDB75}" srcId="{520A4B2A-929D-45A4-AD0D-16960DDF5F11}" destId="{FB08F788-B8DE-4FB9-82AE-734FEFFDEA0D}" srcOrd="1" destOrd="0" parTransId="{2FB42DF0-A1E4-4154-B99D-F940D067B4C6}" sibTransId="{9571837E-BABB-47EF-90F9-24E1FD32FC5B}"/>
    <dgm:cxn modelId="{7BE7559B-BCF5-41DC-9542-46A5FD2F84AD}" type="presOf" srcId="{EA1254AB-D56C-47C4-B71F-DA8CA517F79A}" destId="{F9EE662F-7E13-4E4C-A8CA-8F077C9689AD}" srcOrd="0" destOrd="0" presId="urn:microsoft.com/office/officeart/2005/8/layout/hierarchy3"/>
    <dgm:cxn modelId="{327FD59D-482D-48A0-8D55-70E3DF2E651E}" srcId="{7B313726-AECA-4ECD-A991-FD415377D5A6}" destId="{EA1254AB-D56C-47C4-B71F-DA8CA517F79A}" srcOrd="1" destOrd="0" parTransId="{F8643FA8-3EE9-4045-9D31-796EB2D947E5}" sibTransId="{581328AB-03A8-40A2-AB5D-4B3BD39A58DD}"/>
    <dgm:cxn modelId="{3940E8A2-BC07-4F25-9E4C-4D23BBDFF27E}" type="presOf" srcId="{2FB42DF0-A1E4-4154-B99D-F940D067B4C6}" destId="{5431AF14-0430-4D75-AB80-05353B7DC98D}" srcOrd="0" destOrd="0" presId="urn:microsoft.com/office/officeart/2005/8/layout/hierarchy3"/>
    <dgm:cxn modelId="{3C3752A5-D13E-4220-92AB-EBC3207B4455}" type="presOf" srcId="{F0337A7B-761B-4C1C-96F9-B3ABF732CC5A}" destId="{DC7BFBE8-D59A-4106-9124-AB20AFDD19E4}" srcOrd="1" destOrd="0" presId="urn:microsoft.com/office/officeart/2005/8/layout/hierarchy3"/>
    <dgm:cxn modelId="{07CDC7A8-5CB6-4FC5-8645-989C91B0509A}" type="presOf" srcId="{C7FDEF0C-0416-4F3B-9254-7B116FE54D73}" destId="{C5BBA23A-D397-4A7B-8E90-85C76FCDD115}" srcOrd="0" destOrd="0" presId="urn:microsoft.com/office/officeart/2005/8/layout/hierarchy3"/>
    <dgm:cxn modelId="{128827AA-5EE9-49DA-AE52-EF5BF3D7175D}" srcId="{EA1254AB-D56C-47C4-B71F-DA8CA517F79A}" destId="{3F4748DC-E199-4349-BF3B-062F83806451}" srcOrd="3" destOrd="0" parTransId="{5234FDCF-4C72-4609-89CC-FF855C3F4EB8}" sibTransId="{BF51467A-4589-4BB8-A0EA-8632A7B3FDA0}"/>
    <dgm:cxn modelId="{32456CAE-C4E2-4E8D-8993-B5B21C42F3AE}" srcId="{7B313726-AECA-4ECD-A991-FD415377D5A6}" destId="{70E19164-69D0-4E33-96EB-56E90F5E2C94}" srcOrd="2" destOrd="0" parTransId="{6959A2CA-9E23-4DF0-9C0D-1F7FC825423C}" sibTransId="{2371BFA2-B7FB-45DE-9F28-F3F4938CE8E5}"/>
    <dgm:cxn modelId="{D5EA3FB1-27E1-4EB7-88BF-6281B5406CB4}" srcId="{7B313726-AECA-4ECD-A991-FD415377D5A6}" destId="{F0337A7B-761B-4C1C-96F9-B3ABF732CC5A}" srcOrd="5" destOrd="0" parTransId="{3BC190B9-5406-45BC-AEF6-93890EB0D30A}" sibTransId="{C6B3BA8F-E85E-45BD-8F21-20C972E75230}"/>
    <dgm:cxn modelId="{DA50D5B3-57C5-4802-95C6-0ADA794C6BC4}" type="presOf" srcId="{23DBA6D4-ED48-411C-8107-7FD00DC3C7E1}" destId="{889FE9F5-04F6-4E49-BCFC-EAF6A499ABDF}" srcOrd="0" destOrd="0" presId="urn:microsoft.com/office/officeart/2005/8/layout/hierarchy3"/>
    <dgm:cxn modelId="{426153B4-E1E5-4042-B2A9-C5123E1FC0D6}" srcId="{EA1254AB-D56C-47C4-B71F-DA8CA517F79A}" destId="{90AAD99D-3475-42DC-8697-6381D142EF9A}" srcOrd="2" destOrd="0" parTransId="{A0E08058-AEB1-4276-9DD6-E3CD58596F2A}" sibTransId="{74FAE23A-0FFE-451A-A547-E4C06A91B393}"/>
    <dgm:cxn modelId="{C61E0FBB-CFCE-4FAA-823C-0C160E8D2872}" type="presOf" srcId="{90AAD99D-3475-42DC-8697-6381D142EF9A}" destId="{1187BD3B-7490-4EA7-9657-313084701871}" srcOrd="0" destOrd="0" presId="urn:microsoft.com/office/officeart/2005/8/layout/hierarchy3"/>
    <dgm:cxn modelId="{8C260ABD-CC1E-4FB8-9033-6CC980981ADB}" type="presOf" srcId="{E01913CB-C0F8-4D68-A173-6106052464DF}" destId="{F2A5C934-FB9E-43F1-BA44-E9CFE4E9071E}" srcOrd="0" destOrd="0" presId="urn:microsoft.com/office/officeart/2005/8/layout/hierarchy3"/>
    <dgm:cxn modelId="{42488DC2-E9B0-404C-B851-0D4165E76437}" srcId="{F0337A7B-761B-4C1C-96F9-B3ABF732CC5A}" destId="{C7FDEF0C-0416-4F3B-9254-7B116FE54D73}" srcOrd="0" destOrd="0" parTransId="{5CB7FBE1-35F3-4F5C-81A6-F3CE09FDDB5B}" sibTransId="{35D98087-2FF4-4694-AACC-0312A3E4A1A9}"/>
    <dgm:cxn modelId="{F7DAB9C4-E46A-4AA3-A3FA-9C4B5AB66B41}" srcId="{7B313726-AECA-4ECD-A991-FD415377D5A6}" destId="{520A4B2A-929D-45A4-AD0D-16960DDF5F11}" srcOrd="3" destOrd="0" parTransId="{BB7FD0C1-692B-403A-88C6-27DFA79EC086}" sibTransId="{7A5A61C6-C94B-45A8-8DE5-72CE256E4430}"/>
    <dgm:cxn modelId="{7B7A0AC6-7D89-4E41-A7B1-72927ABF895D}" type="presOf" srcId="{7B313726-AECA-4ECD-A991-FD415377D5A6}" destId="{A87C0A5B-FF1E-43D6-BE8B-AEB636E86C4F}" srcOrd="0" destOrd="0" presId="urn:microsoft.com/office/officeart/2005/8/layout/hierarchy3"/>
    <dgm:cxn modelId="{F5B13FCA-074E-430A-9C76-871846749361}" type="presOf" srcId="{A64D5304-E9F6-478A-97A6-CDCBAB6CD219}" destId="{B7CDC72D-B87C-4E76-B0D2-124EA0510E77}" srcOrd="0" destOrd="0" presId="urn:microsoft.com/office/officeart/2005/8/layout/hierarchy3"/>
    <dgm:cxn modelId="{94377BE8-AE7F-408C-B187-4CA2CB71A8C0}" srcId="{520A4B2A-929D-45A4-AD0D-16960DDF5F11}" destId="{C11E004F-9626-4397-B04A-6DD0657150B2}" srcOrd="2" destOrd="0" parTransId="{A364CC80-7E0C-499B-8EB1-614E35EA7FD6}" sibTransId="{0A4C408B-3523-4770-9954-586B742C6C01}"/>
    <dgm:cxn modelId="{551070E9-CE7D-4444-832F-D54D885A110A}" type="presOf" srcId="{5234FDCF-4C72-4609-89CC-FF855C3F4EB8}" destId="{312D3D13-F034-49FE-9BF8-837CBB34F97D}" srcOrd="0" destOrd="0" presId="urn:microsoft.com/office/officeart/2005/8/layout/hierarchy3"/>
    <dgm:cxn modelId="{E19D84E9-0054-4928-B2B1-F2E19B9B3185}" type="presOf" srcId="{E01913CB-C0F8-4D68-A173-6106052464DF}" destId="{3DC0CF04-00AD-4E86-837C-6ED8161E0AC5}" srcOrd="1" destOrd="0" presId="urn:microsoft.com/office/officeart/2005/8/layout/hierarchy3"/>
    <dgm:cxn modelId="{848968EA-799F-43DF-B0B0-64CB511F1EEC}" srcId="{520A4B2A-929D-45A4-AD0D-16960DDF5F11}" destId="{F1C87A7D-652D-47C7-9A73-F03EF99FFD17}" srcOrd="0" destOrd="0" parTransId="{D49F076A-5A48-4114-AF7E-41B0044E2D65}" sibTransId="{8102093C-FE7F-4C8D-8288-8C2473C90D74}"/>
    <dgm:cxn modelId="{18B7ABEA-49CE-4842-8508-2677D7E3AB99}" type="presOf" srcId="{5CB7FBE1-35F3-4F5C-81A6-F3CE09FDDB5B}" destId="{6D77A00D-0263-4C38-8493-5FB064F929BE}" srcOrd="0" destOrd="0" presId="urn:microsoft.com/office/officeart/2005/8/layout/hierarchy3"/>
    <dgm:cxn modelId="{AA997DED-E608-4E83-AD26-A136713634E7}" type="presOf" srcId="{F0337A7B-761B-4C1C-96F9-B3ABF732CC5A}" destId="{EAC145E5-B99C-42FC-B074-6FE274C29AEC}" srcOrd="0" destOrd="0" presId="urn:microsoft.com/office/officeart/2005/8/layout/hierarchy3"/>
    <dgm:cxn modelId="{F80EC9ED-78B1-446E-81EF-E5A458FA4C72}" type="presOf" srcId="{3F4748DC-E199-4349-BF3B-062F83806451}" destId="{878E5522-FF64-4EB9-B219-EC4087070804}" srcOrd="0" destOrd="0" presId="urn:microsoft.com/office/officeart/2005/8/layout/hierarchy3"/>
    <dgm:cxn modelId="{9CDA45F0-9CE7-4A42-91B9-AD7B10F62B4C}" srcId="{70E19164-69D0-4E33-96EB-56E90F5E2C94}" destId="{0F9BE2EF-1789-4D21-B2FA-E53180E1E372}" srcOrd="1" destOrd="0" parTransId="{385C00B6-FA03-4977-B19F-C08287AEE305}" sibTransId="{6A70B8DA-5D55-4E83-BF5B-C6F1F14ECC3E}"/>
    <dgm:cxn modelId="{1C609EF2-9075-4A3A-83A5-A704E9E77CA5}" type="presOf" srcId="{EA1254AB-D56C-47C4-B71F-DA8CA517F79A}" destId="{C0DACB7E-57BE-4CF9-A6BB-9E09D615DEFD}" srcOrd="1" destOrd="0" presId="urn:microsoft.com/office/officeart/2005/8/layout/hierarchy3"/>
    <dgm:cxn modelId="{E63FB9F2-B13B-417C-9405-8B0F2FD8083E}" type="presOf" srcId="{23DBA6D4-ED48-411C-8107-7FD00DC3C7E1}" destId="{008B45B5-A181-44F8-B96B-3DEAAFE94C4D}" srcOrd="1" destOrd="0" presId="urn:microsoft.com/office/officeart/2005/8/layout/hierarchy3"/>
    <dgm:cxn modelId="{AA2174F3-D26A-4207-8146-302CA811094E}" type="presOf" srcId="{EF2FD9DE-BD8E-45E0-B803-5E6786B0AA4F}" destId="{E42439E6-0970-4E8F-96C5-A0F35079E844}" srcOrd="0" destOrd="0" presId="urn:microsoft.com/office/officeart/2005/8/layout/hierarchy3"/>
    <dgm:cxn modelId="{B1463BF7-49B3-424B-A942-683248FAF62E}" srcId="{7B313726-AECA-4ECD-A991-FD415377D5A6}" destId="{23DBA6D4-ED48-411C-8107-7FD00DC3C7E1}" srcOrd="0" destOrd="0" parTransId="{63E10F6E-3C16-47AA-9D23-7D72BBD7FC4E}" sibTransId="{A7BDA9E3-2B62-48C9-AC63-45643B422D8E}"/>
    <dgm:cxn modelId="{A40C77F7-EBC2-429F-B4EA-40D6A50A05A2}" srcId="{70E19164-69D0-4E33-96EB-56E90F5E2C94}" destId="{86EA2CE8-4D46-434D-BE4C-3A77DA997C8B}" srcOrd="4" destOrd="0" parTransId="{C4390B8D-0BB5-4DF8-A7A2-939C79757136}" sibTransId="{4135C6D1-AF3C-485D-A111-6A15E07ED867}"/>
    <dgm:cxn modelId="{ED3E50F8-3E91-45A8-8409-B7D048F6515F}" type="presOf" srcId="{A0E08058-AEB1-4276-9DD6-E3CD58596F2A}" destId="{ECD030E3-7C7E-4B5D-9249-F97DBC68CB3A}" srcOrd="0" destOrd="0" presId="urn:microsoft.com/office/officeart/2005/8/layout/hierarchy3"/>
    <dgm:cxn modelId="{26C708FB-B87A-4DC9-9145-9838B820E738}" type="presOf" srcId="{520A4B2A-929D-45A4-AD0D-16960DDF5F11}" destId="{46E129D2-AE54-4C1E-AC23-AD9BC90055A3}" srcOrd="1" destOrd="0" presId="urn:microsoft.com/office/officeart/2005/8/layout/hierarchy3"/>
    <dgm:cxn modelId="{CD66B5A5-24CF-4BFC-A94E-01417D948FAB}" type="presParOf" srcId="{A87C0A5B-FF1E-43D6-BE8B-AEB636E86C4F}" destId="{43BCA701-9B1A-4CEE-A8D3-4AD113A1A51B}" srcOrd="0" destOrd="0" presId="urn:microsoft.com/office/officeart/2005/8/layout/hierarchy3"/>
    <dgm:cxn modelId="{217F9B58-5E13-4515-BE6D-28B5FC3C3E7B}" type="presParOf" srcId="{43BCA701-9B1A-4CEE-A8D3-4AD113A1A51B}" destId="{8D6415AA-44FF-4BB8-A3C7-E4EE3EEEACE5}" srcOrd="0" destOrd="0" presId="urn:microsoft.com/office/officeart/2005/8/layout/hierarchy3"/>
    <dgm:cxn modelId="{96EF0558-848D-4A54-A4D4-42E5CA8A8B45}" type="presParOf" srcId="{8D6415AA-44FF-4BB8-A3C7-E4EE3EEEACE5}" destId="{889FE9F5-04F6-4E49-BCFC-EAF6A499ABDF}" srcOrd="0" destOrd="0" presId="urn:microsoft.com/office/officeart/2005/8/layout/hierarchy3"/>
    <dgm:cxn modelId="{88BE7B1E-A3DD-46BD-B8FB-AF90DE673037}" type="presParOf" srcId="{8D6415AA-44FF-4BB8-A3C7-E4EE3EEEACE5}" destId="{008B45B5-A181-44F8-B96B-3DEAAFE94C4D}" srcOrd="1" destOrd="0" presId="urn:microsoft.com/office/officeart/2005/8/layout/hierarchy3"/>
    <dgm:cxn modelId="{8B3519AC-6667-49B6-B469-0EFEC7EC5163}" type="presParOf" srcId="{43BCA701-9B1A-4CEE-A8D3-4AD113A1A51B}" destId="{89EB6E22-5E5C-414E-8CDF-01C6DEC87201}" srcOrd="1" destOrd="0" presId="urn:microsoft.com/office/officeart/2005/8/layout/hierarchy3"/>
    <dgm:cxn modelId="{B2E882DA-7AFC-4E7B-8586-016FFB9E0760}" type="presParOf" srcId="{A87C0A5B-FF1E-43D6-BE8B-AEB636E86C4F}" destId="{E61DF228-BD92-48A4-BD6A-3C3791510FB3}" srcOrd="1" destOrd="0" presId="urn:microsoft.com/office/officeart/2005/8/layout/hierarchy3"/>
    <dgm:cxn modelId="{73ACCA9E-D97E-4F7A-B571-525F1C0CAC2F}" type="presParOf" srcId="{E61DF228-BD92-48A4-BD6A-3C3791510FB3}" destId="{3F1159D1-9968-4CBA-A11E-D881CB54B650}" srcOrd="0" destOrd="0" presId="urn:microsoft.com/office/officeart/2005/8/layout/hierarchy3"/>
    <dgm:cxn modelId="{485AB152-54B1-4F08-A14C-811C765A1C12}" type="presParOf" srcId="{3F1159D1-9968-4CBA-A11E-D881CB54B650}" destId="{F9EE662F-7E13-4E4C-A8CA-8F077C9689AD}" srcOrd="0" destOrd="0" presId="urn:microsoft.com/office/officeart/2005/8/layout/hierarchy3"/>
    <dgm:cxn modelId="{504EDC99-CA88-485B-BD94-F69C6327C807}" type="presParOf" srcId="{3F1159D1-9968-4CBA-A11E-D881CB54B650}" destId="{C0DACB7E-57BE-4CF9-A6BB-9E09D615DEFD}" srcOrd="1" destOrd="0" presId="urn:microsoft.com/office/officeart/2005/8/layout/hierarchy3"/>
    <dgm:cxn modelId="{78C0E94A-D76B-4B51-98DA-12767D643944}" type="presParOf" srcId="{E61DF228-BD92-48A4-BD6A-3C3791510FB3}" destId="{2EDD7D39-D782-45F9-B9B4-6E7DD04BC160}" srcOrd="1" destOrd="0" presId="urn:microsoft.com/office/officeart/2005/8/layout/hierarchy3"/>
    <dgm:cxn modelId="{6414FDE0-C2EE-4D4C-B3B0-B78DFB956FF4}" type="presParOf" srcId="{2EDD7D39-D782-45F9-B9B4-6E7DD04BC160}" destId="{D08055CF-7FBA-46CC-9B15-5414B70E32A8}" srcOrd="0" destOrd="0" presId="urn:microsoft.com/office/officeart/2005/8/layout/hierarchy3"/>
    <dgm:cxn modelId="{E39087AE-00FA-4E2F-B8D5-D7764479DB19}" type="presParOf" srcId="{2EDD7D39-D782-45F9-B9B4-6E7DD04BC160}" destId="{02D9B131-EA9C-4BD8-9B4E-A2E8C32564DE}" srcOrd="1" destOrd="0" presId="urn:microsoft.com/office/officeart/2005/8/layout/hierarchy3"/>
    <dgm:cxn modelId="{8011FDB5-9E45-4CF3-92BE-1A299AE6CB53}" type="presParOf" srcId="{2EDD7D39-D782-45F9-B9B4-6E7DD04BC160}" destId="{E42439E6-0970-4E8F-96C5-A0F35079E844}" srcOrd="2" destOrd="0" presId="urn:microsoft.com/office/officeart/2005/8/layout/hierarchy3"/>
    <dgm:cxn modelId="{56F41C9B-CD08-4DA0-A49E-5DA0410548B7}" type="presParOf" srcId="{2EDD7D39-D782-45F9-B9B4-6E7DD04BC160}" destId="{54D4579F-C9FB-442E-BE4B-610CF30BB9AA}" srcOrd="3" destOrd="0" presId="urn:microsoft.com/office/officeart/2005/8/layout/hierarchy3"/>
    <dgm:cxn modelId="{B8E8C84D-A192-491D-A94D-36029A4C8427}" type="presParOf" srcId="{2EDD7D39-D782-45F9-B9B4-6E7DD04BC160}" destId="{ECD030E3-7C7E-4B5D-9249-F97DBC68CB3A}" srcOrd="4" destOrd="0" presId="urn:microsoft.com/office/officeart/2005/8/layout/hierarchy3"/>
    <dgm:cxn modelId="{5ECF111F-D0B9-4594-A25B-F8401E8B0C74}" type="presParOf" srcId="{2EDD7D39-D782-45F9-B9B4-6E7DD04BC160}" destId="{1187BD3B-7490-4EA7-9657-313084701871}" srcOrd="5" destOrd="0" presId="urn:microsoft.com/office/officeart/2005/8/layout/hierarchy3"/>
    <dgm:cxn modelId="{AE8D7F7A-0E30-4EAC-A4DE-213C097370C9}" type="presParOf" srcId="{2EDD7D39-D782-45F9-B9B4-6E7DD04BC160}" destId="{312D3D13-F034-49FE-9BF8-837CBB34F97D}" srcOrd="6" destOrd="0" presId="urn:microsoft.com/office/officeart/2005/8/layout/hierarchy3"/>
    <dgm:cxn modelId="{20EB28BE-3016-45B3-9019-C191235A6B66}" type="presParOf" srcId="{2EDD7D39-D782-45F9-B9B4-6E7DD04BC160}" destId="{878E5522-FF64-4EB9-B219-EC4087070804}" srcOrd="7" destOrd="0" presId="urn:microsoft.com/office/officeart/2005/8/layout/hierarchy3"/>
    <dgm:cxn modelId="{58ED8ADC-9A65-45F7-A60C-5A01C368383C}" type="presParOf" srcId="{A87C0A5B-FF1E-43D6-BE8B-AEB636E86C4F}" destId="{E877AD74-AFFD-4547-A6CB-EA2211451ED8}" srcOrd="2" destOrd="0" presId="urn:microsoft.com/office/officeart/2005/8/layout/hierarchy3"/>
    <dgm:cxn modelId="{C4C68201-75DA-4EAE-A438-AF9765ADF37A}" type="presParOf" srcId="{E877AD74-AFFD-4547-A6CB-EA2211451ED8}" destId="{DED89CC1-FA92-4F1A-881D-A49D65EFAF5C}" srcOrd="0" destOrd="0" presId="urn:microsoft.com/office/officeart/2005/8/layout/hierarchy3"/>
    <dgm:cxn modelId="{EFC18D0F-FE5F-414A-BCA8-3E8DCD21EC44}" type="presParOf" srcId="{DED89CC1-FA92-4F1A-881D-A49D65EFAF5C}" destId="{82A760AF-F90D-48C0-B10E-5B826CE1FB58}" srcOrd="0" destOrd="0" presId="urn:microsoft.com/office/officeart/2005/8/layout/hierarchy3"/>
    <dgm:cxn modelId="{F902A910-6BBE-4EF5-83B0-56BE69178A4D}" type="presParOf" srcId="{DED89CC1-FA92-4F1A-881D-A49D65EFAF5C}" destId="{373EFA36-E3E7-4CCA-A324-5965A48ACC39}" srcOrd="1" destOrd="0" presId="urn:microsoft.com/office/officeart/2005/8/layout/hierarchy3"/>
    <dgm:cxn modelId="{ECBFD366-91CB-4383-8621-406A5E5EFB55}" type="presParOf" srcId="{E877AD74-AFFD-4547-A6CB-EA2211451ED8}" destId="{F4CA961A-ECBB-428F-934E-19FDC8ACCD3B}" srcOrd="1" destOrd="0" presId="urn:microsoft.com/office/officeart/2005/8/layout/hierarchy3"/>
    <dgm:cxn modelId="{F1BBBCDA-FE2A-41DF-9AA1-64B5B1D1E8C4}" type="presParOf" srcId="{F4CA961A-ECBB-428F-934E-19FDC8ACCD3B}" destId="{11D2BD76-FA40-4A41-B380-71B08EA6C4D4}" srcOrd="0" destOrd="0" presId="urn:microsoft.com/office/officeart/2005/8/layout/hierarchy3"/>
    <dgm:cxn modelId="{7A63270D-F8E5-4FB8-BDE3-6B734B9D7BB9}" type="presParOf" srcId="{F4CA961A-ECBB-428F-934E-19FDC8ACCD3B}" destId="{BF3C9AE9-B1ED-43E1-A293-F99130A7CF69}" srcOrd="1" destOrd="0" presId="urn:microsoft.com/office/officeart/2005/8/layout/hierarchy3"/>
    <dgm:cxn modelId="{9D64EA23-1D0C-4468-BDF5-675B3400C319}" type="presParOf" srcId="{F4CA961A-ECBB-428F-934E-19FDC8ACCD3B}" destId="{9DAE8CC1-D6D7-4792-AF98-68B853D24AEC}" srcOrd="2" destOrd="0" presId="urn:microsoft.com/office/officeart/2005/8/layout/hierarchy3"/>
    <dgm:cxn modelId="{EB4F4A28-3A61-4329-B98E-402D801908AB}" type="presParOf" srcId="{F4CA961A-ECBB-428F-934E-19FDC8ACCD3B}" destId="{9E0B4735-60DC-40B9-B623-36FC95917D6B}" srcOrd="3" destOrd="0" presId="urn:microsoft.com/office/officeart/2005/8/layout/hierarchy3"/>
    <dgm:cxn modelId="{F79C109D-4AFA-4A0D-9EE8-02EECE17961E}" type="presParOf" srcId="{F4CA961A-ECBB-428F-934E-19FDC8ACCD3B}" destId="{973C3937-EC09-4A5C-B251-127B7D583CD5}" srcOrd="4" destOrd="0" presId="urn:microsoft.com/office/officeart/2005/8/layout/hierarchy3"/>
    <dgm:cxn modelId="{163A727A-9836-4579-9D1D-505930090B46}" type="presParOf" srcId="{F4CA961A-ECBB-428F-934E-19FDC8ACCD3B}" destId="{A4D43921-11F1-47E0-8919-847484B78AB8}" srcOrd="5" destOrd="0" presId="urn:microsoft.com/office/officeart/2005/8/layout/hierarchy3"/>
    <dgm:cxn modelId="{DCEC4EC1-81ED-4492-B004-FF2EC7D562EB}" type="presParOf" srcId="{F4CA961A-ECBB-428F-934E-19FDC8ACCD3B}" destId="{F4A95F89-4E25-4495-913A-D09AF49E8E38}" srcOrd="6" destOrd="0" presId="urn:microsoft.com/office/officeart/2005/8/layout/hierarchy3"/>
    <dgm:cxn modelId="{6576F783-A300-4F10-BBB4-932BAA0FC7DF}" type="presParOf" srcId="{F4CA961A-ECBB-428F-934E-19FDC8ACCD3B}" destId="{B7CDC72D-B87C-4E76-B0D2-124EA0510E77}" srcOrd="7" destOrd="0" presId="urn:microsoft.com/office/officeart/2005/8/layout/hierarchy3"/>
    <dgm:cxn modelId="{574F7324-B104-4D4E-B7E4-EC2B72C2072D}" type="presParOf" srcId="{F4CA961A-ECBB-428F-934E-19FDC8ACCD3B}" destId="{53BB19A7-BE50-44EA-AACD-2E365FAC4E2A}" srcOrd="8" destOrd="0" presId="urn:microsoft.com/office/officeart/2005/8/layout/hierarchy3"/>
    <dgm:cxn modelId="{0C0768A5-BD31-46B9-84E7-63027071F942}" type="presParOf" srcId="{F4CA961A-ECBB-428F-934E-19FDC8ACCD3B}" destId="{6570A3D8-7CB7-440A-A50B-9E15DC0EF772}" srcOrd="9" destOrd="0" presId="urn:microsoft.com/office/officeart/2005/8/layout/hierarchy3"/>
    <dgm:cxn modelId="{504AADEB-7082-474E-B0CA-4CCA0A541FC1}" type="presParOf" srcId="{A87C0A5B-FF1E-43D6-BE8B-AEB636E86C4F}" destId="{760DCDE9-B8E2-4198-962E-9704670A8783}" srcOrd="3" destOrd="0" presId="urn:microsoft.com/office/officeart/2005/8/layout/hierarchy3"/>
    <dgm:cxn modelId="{BE828373-09B2-4150-9656-299F95BC7F24}" type="presParOf" srcId="{760DCDE9-B8E2-4198-962E-9704670A8783}" destId="{268B2CE5-8A79-443D-B576-8597E57F2BCA}" srcOrd="0" destOrd="0" presId="urn:microsoft.com/office/officeart/2005/8/layout/hierarchy3"/>
    <dgm:cxn modelId="{BC14C6A5-C779-4B91-BB8F-AEFFE595651C}" type="presParOf" srcId="{268B2CE5-8A79-443D-B576-8597E57F2BCA}" destId="{8978489E-B0E9-4A1B-BB17-0015EFB84E4E}" srcOrd="0" destOrd="0" presId="urn:microsoft.com/office/officeart/2005/8/layout/hierarchy3"/>
    <dgm:cxn modelId="{B4A7DCC3-8510-44D6-90A6-FB285F9F2463}" type="presParOf" srcId="{268B2CE5-8A79-443D-B576-8597E57F2BCA}" destId="{46E129D2-AE54-4C1E-AC23-AD9BC90055A3}" srcOrd="1" destOrd="0" presId="urn:microsoft.com/office/officeart/2005/8/layout/hierarchy3"/>
    <dgm:cxn modelId="{B055E63A-6F8F-4BFF-AE6D-55297FA09DD3}" type="presParOf" srcId="{760DCDE9-B8E2-4198-962E-9704670A8783}" destId="{BAF952D6-A721-4C71-BD5B-961808955486}" srcOrd="1" destOrd="0" presId="urn:microsoft.com/office/officeart/2005/8/layout/hierarchy3"/>
    <dgm:cxn modelId="{6C218E5D-94D1-4B80-99BC-01C44DA23A93}" type="presParOf" srcId="{BAF952D6-A721-4C71-BD5B-961808955486}" destId="{759843F9-B5B5-40C0-BCA0-24FD84DFE0D5}" srcOrd="0" destOrd="0" presId="urn:microsoft.com/office/officeart/2005/8/layout/hierarchy3"/>
    <dgm:cxn modelId="{7400C7D4-CFE2-4081-B3EE-3CE604F2DA49}" type="presParOf" srcId="{BAF952D6-A721-4C71-BD5B-961808955486}" destId="{968E8343-693D-42E9-9BF6-81F0631272CD}" srcOrd="1" destOrd="0" presId="urn:microsoft.com/office/officeart/2005/8/layout/hierarchy3"/>
    <dgm:cxn modelId="{176CC0B6-21EB-4A5B-B59F-6638F8E54D14}" type="presParOf" srcId="{BAF952D6-A721-4C71-BD5B-961808955486}" destId="{5431AF14-0430-4D75-AB80-05353B7DC98D}" srcOrd="2" destOrd="0" presId="urn:microsoft.com/office/officeart/2005/8/layout/hierarchy3"/>
    <dgm:cxn modelId="{FC0A9323-6699-4B21-819E-B13C0E34A263}" type="presParOf" srcId="{BAF952D6-A721-4C71-BD5B-961808955486}" destId="{6C6B37AB-B4F1-44B6-9123-EF3FC7740C4B}" srcOrd="3" destOrd="0" presId="urn:microsoft.com/office/officeart/2005/8/layout/hierarchy3"/>
    <dgm:cxn modelId="{884C1452-E1C4-4B5E-932C-0A9330511296}" type="presParOf" srcId="{BAF952D6-A721-4C71-BD5B-961808955486}" destId="{205CC4D0-C1F1-418C-8225-292804ED2990}" srcOrd="4" destOrd="0" presId="urn:microsoft.com/office/officeart/2005/8/layout/hierarchy3"/>
    <dgm:cxn modelId="{E96DCEC6-5E6D-4938-B4FB-66CE9C633343}" type="presParOf" srcId="{BAF952D6-A721-4C71-BD5B-961808955486}" destId="{0214BA48-73BD-44DB-8C3A-00AD7A85868D}" srcOrd="5" destOrd="0" presId="urn:microsoft.com/office/officeart/2005/8/layout/hierarchy3"/>
    <dgm:cxn modelId="{1AA6D196-F580-4127-B24D-F4A4256959C3}" type="presParOf" srcId="{A87C0A5B-FF1E-43D6-BE8B-AEB636E86C4F}" destId="{0C505851-5EE2-4089-9A36-B12A211DB4C9}" srcOrd="4" destOrd="0" presId="urn:microsoft.com/office/officeart/2005/8/layout/hierarchy3"/>
    <dgm:cxn modelId="{479F0D35-7325-4351-8BAD-1FF6DD2744DA}" type="presParOf" srcId="{0C505851-5EE2-4089-9A36-B12A211DB4C9}" destId="{B1627A66-C714-4F43-9A1B-1AA021D29247}" srcOrd="0" destOrd="0" presId="urn:microsoft.com/office/officeart/2005/8/layout/hierarchy3"/>
    <dgm:cxn modelId="{982E2297-F618-4144-95B5-A6A75AD77409}" type="presParOf" srcId="{B1627A66-C714-4F43-9A1B-1AA021D29247}" destId="{F2A5C934-FB9E-43F1-BA44-E9CFE4E9071E}" srcOrd="0" destOrd="0" presId="urn:microsoft.com/office/officeart/2005/8/layout/hierarchy3"/>
    <dgm:cxn modelId="{F511B495-9471-4CEB-AFEF-DB891FCA3FE9}" type="presParOf" srcId="{B1627A66-C714-4F43-9A1B-1AA021D29247}" destId="{3DC0CF04-00AD-4E86-837C-6ED8161E0AC5}" srcOrd="1" destOrd="0" presId="urn:microsoft.com/office/officeart/2005/8/layout/hierarchy3"/>
    <dgm:cxn modelId="{A60C350E-1D39-46CF-A302-BBCAC7035606}" type="presParOf" srcId="{0C505851-5EE2-4089-9A36-B12A211DB4C9}" destId="{4A6F4103-B206-4BFB-ADB0-CAA48E38E1F7}" srcOrd="1" destOrd="0" presId="urn:microsoft.com/office/officeart/2005/8/layout/hierarchy3"/>
    <dgm:cxn modelId="{818B18F3-61E0-4FDF-A85F-4F8F4AC6775D}" type="presParOf" srcId="{4A6F4103-B206-4BFB-ADB0-CAA48E38E1F7}" destId="{90AA2B77-84F9-4813-B24B-879A5C261843}" srcOrd="0" destOrd="0" presId="urn:microsoft.com/office/officeart/2005/8/layout/hierarchy3"/>
    <dgm:cxn modelId="{E203B66F-05DF-4632-B9EC-A933123B05E4}" type="presParOf" srcId="{4A6F4103-B206-4BFB-ADB0-CAA48E38E1F7}" destId="{F5E75AE5-FB5C-48EF-AE6C-F56AA1A409A0}" srcOrd="1" destOrd="0" presId="urn:microsoft.com/office/officeart/2005/8/layout/hierarchy3"/>
    <dgm:cxn modelId="{E37D3571-E18C-44DE-BB80-223ED56FB79B}" type="presParOf" srcId="{4A6F4103-B206-4BFB-ADB0-CAA48E38E1F7}" destId="{D2D698AC-CBE4-4364-AA68-A0893EAE6584}" srcOrd="2" destOrd="0" presId="urn:microsoft.com/office/officeart/2005/8/layout/hierarchy3"/>
    <dgm:cxn modelId="{9098190E-3C9B-4F65-B938-D5DC9C1D29E9}" type="presParOf" srcId="{4A6F4103-B206-4BFB-ADB0-CAA48E38E1F7}" destId="{3132EB79-ED46-44C0-BDB7-08E1B04D114B}" srcOrd="3" destOrd="0" presId="urn:microsoft.com/office/officeart/2005/8/layout/hierarchy3"/>
    <dgm:cxn modelId="{C4D4B230-784C-4A9A-B9F7-633101DB2F62}" type="presParOf" srcId="{A87C0A5B-FF1E-43D6-BE8B-AEB636E86C4F}" destId="{BF0C0C72-26F2-4E1A-AAA4-C26B570BAE17}" srcOrd="5" destOrd="0" presId="urn:microsoft.com/office/officeart/2005/8/layout/hierarchy3"/>
    <dgm:cxn modelId="{D2961776-4537-42A1-A0AC-365835B9E348}" type="presParOf" srcId="{BF0C0C72-26F2-4E1A-AAA4-C26B570BAE17}" destId="{ED2EDC1C-F4B9-43E8-9479-139C583FF94C}" srcOrd="0" destOrd="0" presId="urn:microsoft.com/office/officeart/2005/8/layout/hierarchy3"/>
    <dgm:cxn modelId="{E482D9BA-4282-4061-98BE-39D4D6C89955}" type="presParOf" srcId="{ED2EDC1C-F4B9-43E8-9479-139C583FF94C}" destId="{EAC145E5-B99C-42FC-B074-6FE274C29AEC}" srcOrd="0" destOrd="0" presId="urn:microsoft.com/office/officeart/2005/8/layout/hierarchy3"/>
    <dgm:cxn modelId="{5A2BE91C-5770-4A1A-AA41-0614DD85C4EB}" type="presParOf" srcId="{ED2EDC1C-F4B9-43E8-9479-139C583FF94C}" destId="{DC7BFBE8-D59A-4106-9124-AB20AFDD19E4}" srcOrd="1" destOrd="0" presId="urn:microsoft.com/office/officeart/2005/8/layout/hierarchy3"/>
    <dgm:cxn modelId="{4597758A-0768-4443-A350-E30D28C40940}" type="presParOf" srcId="{BF0C0C72-26F2-4E1A-AAA4-C26B570BAE17}" destId="{C9C5BDA2-7631-410C-9689-BD2FE1CB4045}" srcOrd="1" destOrd="0" presId="urn:microsoft.com/office/officeart/2005/8/layout/hierarchy3"/>
    <dgm:cxn modelId="{21EE788E-7924-40A7-A10E-42C93CD29B3E}" type="presParOf" srcId="{C9C5BDA2-7631-410C-9689-BD2FE1CB4045}" destId="{6D77A00D-0263-4C38-8493-5FB064F929BE}" srcOrd="0" destOrd="0" presId="urn:microsoft.com/office/officeart/2005/8/layout/hierarchy3"/>
    <dgm:cxn modelId="{BCD66CCE-F280-4C00-9809-F3A60E1F714E}" type="presParOf" srcId="{C9C5BDA2-7631-410C-9689-BD2FE1CB4045}" destId="{C5BBA23A-D397-4A7B-8E90-85C76FCDD115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9FE9F5-04F6-4E49-BCFC-EAF6A499ABDF}">
      <dsp:nvSpPr>
        <dsp:cNvPr id="0" name=""/>
        <dsp:cNvSpPr/>
      </dsp:nvSpPr>
      <dsp:spPr>
        <a:xfrm>
          <a:off x="268040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/>
            <a:t>Usuario: Angie Viviana Ramirez</a:t>
          </a:r>
          <a:endParaRPr lang="en-US" sz="1500" kern="1200"/>
        </a:p>
      </dsp:txBody>
      <dsp:txXfrm>
        <a:off x="288833" y="22615"/>
        <a:ext cx="1378266" cy="668340"/>
      </dsp:txXfrm>
    </dsp:sp>
    <dsp:sp modelId="{F9EE662F-7E13-4E4C-A8CA-8F077C9689AD}">
      <dsp:nvSpPr>
        <dsp:cNvPr id="0" name=""/>
        <dsp:cNvSpPr/>
      </dsp:nvSpPr>
      <dsp:spPr>
        <a:xfrm>
          <a:off x="2042856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4106237"/>
                <a:satOff val="8586"/>
                <a:lumOff val="82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106237"/>
                <a:satOff val="8586"/>
                <a:lumOff val="82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106237"/>
                <a:satOff val="8586"/>
                <a:lumOff val="82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/>
            <a:t>Actividades</a:t>
          </a:r>
          <a:endParaRPr lang="en-US" sz="1500" kern="1200"/>
        </a:p>
      </dsp:txBody>
      <dsp:txXfrm>
        <a:off x="2063649" y="22615"/>
        <a:ext cx="1378266" cy="668340"/>
      </dsp:txXfrm>
    </dsp:sp>
    <dsp:sp modelId="{D08055CF-7FBA-46CC-9B15-5414B70E32A8}">
      <dsp:nvSpPr>
        <dsp:cNvPr id="0" name=""/>
        <dsp:cNvSpPr/>
      </dsp:nvSpPr>
      <dsp:spPr>
        <a:xfrm>
          <a:off x="2184841" y="711749"/>
          <a:ext cx="141985" cy="5324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444"/>
              </a:lnTo>
              <a:lnTo>
                <a:pt x="141985" y="53244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D9B131-EA9C-4BD8-9B4E-A2E8C32564DE}">
      <dsp:nvSpPr>
        <dsp:cNvPr id="0" name=""/>
        <dsp:cNvSpPr/>
      </dsp:nvSpPr>
      <dsp:spPr>
        <a:xfrm>
          <a:off x="2326826" y="889230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A que se dedica – Administradora de empresas en una empresa de pensiones y cesantías.</a:t>
          </a:r>
          <a:endParaRPr lang="en-US" sz="500" kern="1200"/>
        </a:p>
      </dsp:txBody>
      <dsp:txXfrm>
        <a:off x="2347619" y="910023"/>
        <a:ext cx="1094296" cy="668340"/>
      </dsp:txXfrm>
    </dsp:sp>
    <dsp:sp modelId="{E42439E6-0970-4E8F-96C5-A0F35079E844}">
      <dsp:nvSpPr>
        <dsp:cNvPr id="0" name=""/>
        <dsp:cNvSpPr/>
      </dsp:nvSpPr>
      <dsp:spPr>
        <a:xfrm>
          <a:off x="2184841" y="711749"/>
          <a:ext cx="141985" cy="14198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19852"/>
              </a:lnTo>
              <a:lnTo>
                <a:pt x="141985" y="1419852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D4579F-C9FB-442E-BE4B-610CF30BB9AA}">
      <dsp:nvSpPr>
        <dsp:cNvPr id="0" name=""/>
        <dsp:cNvSpPr/>
      </dsp:nvSpPr>
      <dsp:spPr>
        <a:xfrm>
          <a:off x="2326826" y="1776638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466513"/>
              <a:satOff val="3066"/>
              <a:lumOff val="29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Cuantas horas trabaja al día – 8 horas que incluye 1 hora de almuerzo.</a:t>
          </a:r>
          <a:endParaRPr lang="en-US" sz="500" kern="1200"/>
        </a:p>
      </dsp:txBody>
      <dsp:txXfrm>
        <a:off x="2347619" y="1797431"/>
        <a:ext cx="1094296" cy="668340"/>
      </dsp:txXfrm>
    </dsp:sp>
    <dsp:sp modelId="{ECD030E3-7C7E-4B5D-9249-F97DBC68CB3A}">
      <dsp:nvSpPr>
        <dsp:cNvPr id="0" name=""/>
        <dsp:cNvSpPr/>
      </dsp:nvSpPr>
      <dsp:spPr>
        <a:xfrm>
          <a:off x="2184841" y="711749"/>
          <a:ext cx="141985" cy="2307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07260"/>
              </a:lnTo>
              <a:lnTo>
                <a:pt x="141985" y="230726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87BD3B-7490-4EA7-9657-313084701871}">
      <dsp:nvSpPr>
        <dsp:cNvPr id="0" name=""/>
        <dsp:cNvSpPr/>
      </dsp:nvSpPr>
      <dsp:spPr>
        <a:xfrm>
          <a:off x="2326826" y="2664046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2933026"/>
              <a:satOff val="6133"/>
              <a:lumOff val="58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Cuáles son sus pasatiempos – Ir a cine, ir a pueblitos alrededor de Bogotá y compartir con la parejas, amigos y familiares.</a:t>
          </a:r>
          <a:endParaRPr lang="en-US" sz="500" kern="1200"/>
        </a:p>
      </dsp:txBody>
      <dsp:txXfrm>
        <a:off x="2347619" y="2684839"/>
        <a:ext cx="1094296" cy="668340"/>
      </dsp:txXfrm>
    </dsp:sp>
    <dsp:sp modelId="{312D3D13-F034-49FE-9BF8-837CBB34F97D}">
      <dsp:nvSpPr>
        <dsp:cNvPr id="0" name=""/>
        <dsp:cNvSpPr/>
      </dsp:nvSpPr>
      <dsp:spPr>
        <a:xfrm>
          <a:off x="2184841" y="711749"/>
          <a:ext cx="141985" cy="31946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94668"/>
              </a:lnTo>
              <a:lnTo>
                <a:pt x="141985" y="3194668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8E5522-FF64-4EB9-B219-EC4087070804}">
      <dsp:nvSpPr>
        <dsp:cNvPr id="0" name=""/>
        <dsp:cNvSpPr/>
      </dsp:nvSpPr>
      <dsp:spPr>
        <a:xfrm>
          <a:off x="2326826" y="3551454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4399540"/>
              <a:satOff val="9199"/>
              <a:lumOff val="88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Cuáles son las actividades cotidianas que realiza en casa – Trabajar, cocinar las 3 comidas diarias, estudiar para la universidad y descansar.</a:t>
          </a:r>
          <a:endParaRPr lang="en-US" sz="500" kern="1200"/>
        </a:p>
      </dsp:txBody>
      <dsp:txXfrm>
        <a:off x="2347619" y="3572247"/>
        <a:ext cx="1094296" cy="668340"/>
      </dsp:txXfrm>
    </dsp:sp>
    <dsp:sp modelId="{82A760AF-F90D-48C0-B10E-5B826CE1FB58}">
      <dsp:nvSpPr>
        <dsp:cNvPr id="0" name=""/>
        <dsp:cNvSpPr/>
      </dsp:nvSpPr>
      <dsp:spPr>
        <a:xfrm>
          <a:off x="3817672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8212473"/>
                <a:satOff val="17172"/>
                <a:lumOff val="164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8212473"/>
                <a:satOff val="17172"/>
                <a:lumOff val="164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8212473"/>
                <a:satOff val="17172"/>
                <a:lumOff val="164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/>
            <a:t>Espacios</a:t>
          </a:r>
          <a:endParaRPr lang="en-US" sz="1500" kern="1200"/>
        </a:p>
      </dsp:txBody>
      <dsp:txXfrm>
        <a:off x="3838465" y="22615"/>
        <a:ext cx="1378266" cy="668340"/>
      </dsp:txXfrm>
    </dsp:sp>
    <dsp:sp modelId="{11D2BD76-FA40-4A41-B380-71B08EA6C4D4}">
      <dsp:nvSpPr>
        <dsp:cNvPr id="0" name=""/>
        <dsp:cNvSpPr/>
      </dsp:nvSpPr>
      <dsp:spPr>
        <a:xfrm>
          <a:off x="3959657" y="711749"/>
          <a:ext cx="141985" cy="5324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444"/>
              </a:lnTo>
              <a:lnTo>
                <a:pt x="141985" y="53244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3C9AE9-B1ED-43E1-A293-F99130A7CF69}">
      <dsp:nvSpPr>
        <dsp:cNvPr id="0" name=""/>
        <dsp:cNvSpPr/>
      </dsp:nvSpPr>
      <dsp:spPr>
        <a:xfrm>
          <a:off x="4101642" y="889230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5866053"/>
              <a:satOff val="12266"/>
              <a:lumOff val="117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Trabaja en oficina o desde la casa – Trabaja en oficina y en casa.</a:t>
          </a:r>
          <a:endParaRPr lang="en-US" sz="500" kern="1200"/>
        </a:p>
      </dsp:txBody>
      <dsp:txXfrm>
        <a:off x="4122435" y="910023"/>
        <a:ext cx="1094296" cy="668340"/>
      </dsp:txXfrm>
    </dsp:sp>
    <dsp:sp modelId="{9DAE8CC1-D6D7-4792-AF98-68B853D24AEC}">
      <dsp:nvSpPr>
        <dsp:cNvPr id="0" name=""/>
        <dsp:cNvSpPr/>
      </dsp:nvSpPr>
      <dsp:spPr>
        <a:xfrm>
          <a:off x="3959657" y="711749"/>
          <a:ext cx="141985" cy="14198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19852"/>
              </a:lnTo>
              <a:lnTo>
                <a:pt x="141985" y="1419852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B4735-60DC-40B9-B623-36FC95917D6B}">
      <dsp:nvSpPr>
        <dsp:cNvPr id="0" name=""/>
        <dsp:cNvSpPr/>
      </dsp:nvSpPr>
      <dsp:spPr>
        <a:xfrm>
          <a:off x="4101642" y="1776638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7332566"/>
              <a:satOff val="15332"/>
              <a:lumOff val="147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Cuál es el medio de transporte que usas de la oficina a la casa y que tiempo te gasta – Moto y automóvil, el tiempo en moto es de aproximadamente 10 minutos mientras que en auto es de 20 a 30 minutos.</a:t>
          </a:r>
          <a:endParaRPr lang="en-US" sz="500" kern="1200"/>
        </a:p>
      </dsp:txBody>
      <dsp:txXfrm>
        <a:off x="4122435" y="1797431"/>
        <a:ext cx="1094296" cy="668340"/>
      </dsp:txXfrm>
    </dsp:sp>
    <dsp:sp modelId="{973C3937-EC09-4A5C-B251-127B7D583CD5}">
      <dsp:nvSpPr>
        <dsp:cNvPr id="0" name=""/>
        <dsp:cNvSpPr/>
      </dsp:nvSpPr>
      <dsp:spPr>
        <a:xfrm>
          <a:off x="3959657" y="711749"/>
          <a:ext cx="141985" cy="2307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07260"/>
              </a:lnTo>
              <a:lnTo>
                <a:pt x="141985" y="230726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D43921-11F1-47E0-8919-847484B78AB8}">
      <dsp:nvSpPr>
        <dsp:cNvPr id="0" name=""/>
        <dsp:cNvSpPr/>
      </dsp:nvSpPr>
      <dsp:spPr>
        <a:xfrm>
          <a:off x="4101642" y="2664046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8799079"/>
              <a:satOff val="18399"/>
              <a:lumOff val="1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Los eventos sociales los prefiere en su casa o fuera de ella – Si el evento es familiar prefiere el evento en casa siendo buena anfitriona, mientras que si el evento es con amigos prefiere salir a otros lugares diferentes al hogar.</a:t>
          </a:r>
          <a:endParaRPr lang="en-US" sz="500" kern="1200"/>
        </a:p>
      </dsp:txBody>
      <dsp:txXfrm>
        <a:off x="4122435" y="2684839"/>
        <a:ext cx="1094296" cy="668340"/>
      </dsp:txXfrm>
    </dsp:sp>
    <dsp:sp modelId="{F4A95F89-4E25-4495-913A-D09AF49E8E38}">
      <dsp:nvSpPr>
        <dsp:cNvPr id="0" name=""/>
        <dsp:cNvSpPr/>
      </dsp:nvSpPr>
      <dsp:spPr>
        <a:xfrm>
          <a:off x="3959657" y="711749"/>
          <a:ext cx="141985" cy="31946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94668"/>
              </a:lnTo>
              <a:lnTo>
                <a:pt x="141985" y="3194668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CDC72D-B87C-4E76-B0D2-124EA0510E77}">
      <dsp:nvSpPr>
        <dsp:cNvPr id="0" name=""/>
        <dsp:cNvSpPr/>
      </dsp:nvSpPr>
      <dsp:spPr>
        <a:xfrm>
          <a:off x="4101642" y="3551454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0265592"/>
              <a:satOff val="21465"/>
              <a:lumOff val="205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Donde vive – En Bogotá.</a:t>
          </a:r>
          <a:endParaRPr lang="en-US" sz="500" kern="1200"/>
        </a:p>
      </dsp:txBody>
      <dsp:txXfrm>
        <a:off x="4122435" y="3572247"/>
        <a:ext cx="1094296" cy="668340"/>
      </dsp:txXfrm>
    </dsp:sp>
    <dsp:sp modelId="{53BB19A7-BE50-44EA-AACD-2E365FAC4E2A}">
      <dsp:nvSpPr>
        <dsp:cNvPr id="0" name=""/>
        <dsp:cNvSpPr/>
      </dsp:nvSpPr>
      <dsp:spPr>
        <a:xfrm>
          <a:off x="3959657" y="711749"/>
          <a:ext cx="141985" cy="40820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82076"/>
              </a:lnTo>
              <a:lnTo>
                <a:pt x="141985" y="4082076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70A3D8-7CB7-440A-A50B-9E15DC0EF772}">
      <dsp:nvSpPr>
        <dsp:cNvPr id="0" name=""/>
        <dsp:cNvSpPr/>
      </dsp:nvSpPr>
      <dsp:spPr>
        <a:xfrm>
          <a:off x="4101642" y="4438862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1732106"/>
              <a:satOff val="24531"/>
              <a:lumOff val="235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En que estrato vive – Estrato 3.</a:t>
          </a:r>
          <a:endParaRPr lang="en-US" sz="500" kern="1200"/>
        </a:p>
      </dsp:txBody>
      <dsp:txXfrm>
        <a:off x="4122435" y="4459655"/>
        <a:ext cx="1094296" cy="668340"/>
      </dsp:txXfrm>
    </dsp:sp>
    <dsp:sp modelId="{8978489E-B0E9-4A1B-BB17-0015EFB84E4E}">
      <dsp:nvSpPr>
        <dsp:cNvPr id="0" name=""/>
        <dsp:cNvSpPr/>
      </dsp:nvSpPr>
      <dsp:spPr>
        <a:xfrm>
          <a:off x="5592488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12318711"/>
                <a:satOff val="25758"/>
                <a:lumOff val="247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2318711"/>
                <a:satOff val="25758"/>
                <a:lumOff val="247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2318711"/>
                <a:satOff val="25758"/>
                <a:lumOff val="247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/>
            <a:t>Interacciones</a:t>
          </a:r>
          <a:endParaRPr lang="en-US" sz="1500" kern="1200"/>
        </a:p>
      </dsp:txBody>
      <dsp:txXfrm>
        <a:off x="5613281" y="22615"/>
        <a:ext cx="1378266" cy="668340"/>
      </dsp:txXfrm>
    </dsp:sp>
    <dsp:sp modelId="{759843F9-B5B5-40C0-BCA0-24FD84DFE0D5}">
      <dsp:nvSpPr>
        <dsp:cNvPr id="0" name=""/>
        <dsp:cNvSpPr/>
      </dsp:nvSpPr>
      <dsp:spPr>
        <a:xfrm>
          <a:off x="5734473" y="711749"/>
          <a:ext cx="141985" cy="5324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444"/>
              </a:lnTo>
              <a:lnTo>
                <a:pt x="141985" y="53244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8E8343-693D-42E9-9BF6-81F0631272CD}">
      <dsp:nvSpPr>
        <dsp:cNvPr id="0" name=""/>
        <dsp:cNvSpPr/>
      </dsp:nvSpPr>
      <dsp:spPr>
        <a:xfrm>
          <a:off x="5876458" y="889230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3198618"/>
              <a:satOff val="27598"/>
              <a:lumOff val="264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Con quien vives y cuál es su relación – Con el esposo y una gata.</a:t>
          </a:r>
          <a:endParaRPr lang="en-US" sz="500" kern="1200"/>
        </a:p>
      </dsp:txBody>
      <dsp:txXfrm>
        <a:off x="5897251" y="910023"/>
        <a:ext cx="1094296" cy="668340"/>
      </dsp:txXfrm>
    </dsp:sp>
    <dsp:sp modelId="{5431AF14-0430-4D75-AB80-05353B7DC98D}">
      <dsp:nvSpPr>
        <dsp:cNvPr id="0" name=""/>
        <dsp:cNvSpPr/>
      </dsp:nvSpPr>
      <dsp:spPr>
        <a:xfrm>
          <a:off x="5734473" y="711749"/>
          <a:ext cx="141985" cy="14198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19852"/>
              </a:lnTo>
              <a:lnTo>
                <a:pt x="141985" y="1419852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6B37AB-B4F1-44B6-9123-EF3FC7740C4B}">
      <dsp:nvSpPr>
        <dsp:cNvPr id="0" name=""/>
        <dsp:cNvSpPr/>
      </dsp:nvSpPr>
      <dsp:spPr>
        <a:xfrm>
          <a:off x="5876458" y="1776638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4665132"/>
              <a:satOff val="30664"/>
              <a:lumOff val="294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Le gusta asistir a eventos sociales – Si, para salir de su zona de confort.</a:t>
          </a:r>
          <a:endParaRPr lang="en-US" sz="500" kern="1200"/>
        </a:p>
      </dsp:txBody>
      <dsp:txXfrm>
        <a:off x="5897251" y="1797431"/>
        <a:ext cx="1094296" cy="668340"/>
      </dsp:txXfrm>
    </dsp:sp>
    <dsp:sp modelId="{205CC4D0-C1F1-418C-8225-292804ED2990}">
      <dsp:nvSpPr>
        <dsp:cNvPr id="0" name=""/>
        <dsp:cNvSpPr/>
      </dsp:nvSpPr>
      <dsp:spPr>
        <a:xfrm>
          <a:off x="5734473" y="711749"/>
          <a:ext cx="141985" cy="2307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07260"/>
              </a:lnTo>
              <a:lnTo>
                <a:pt x="141985" y="230726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14BA48-73BD-44DB-8C3A-00AD7A85868D}">
      <dsp:nvSpPr>
        <dsp:cNvPr id="0" name=""/>
        <dsp:cNvSpPr/>
      </dsp:nvSpPr>
      <dsp:spPr>
        <a:xfrm>
          <a:off x="5876458" y="2664046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6131645"/>
              <a:satOff val="33731"/>
              <a:lumOff val="323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Lo eventos sociales normalmente son con amigos o familiares – Con ambos.</a:t>
          </a:r>
          <a:endParaRPr lang="en-US" sz="500" kern="1200"/>
        </a:p>
      </dsp:txBody>
      <dsp:txXfrm>
        <a:off x="5897251" y="2684839"/>
        <a:ext cx="1094296" cy="668340"/>
      </dsp:txXfrm>
    </dsp:sp>
    <dsp:sp modelId="{F2A5C934-FB9E-43F1-BA44-E9CFE4E9071E}">
      <dsp:nvSpPr>
        <dsp:cNvPr id="0" name=""/>
        <dsp:cNvSpPr/>
      </dsp:nvSpPr>
      <dsp:spPr>
        <a:xfrm>
          <a:off x="7367304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16424947"/>
                <a:satOff val="34344"/>
                <a:lumOff val="329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6424947"/>
                <a:satOff val="34344"/>
                <a:lumOff val="329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6424947"/>
                <a:satOff val="34344"/>
                <a:lumOff val="329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/>
            <a:t>Objetos</a:t>
          </a:r>
          <a:endParaRPr lang="en-US" sz="1500" kern="1200"/>
        </a:p>
      </dsp:txBody>
      <dsp:txXfrm>
        <a:off x="7388097" y="22615"/>
        <a:ext cx="1378266" cy="668340"/>
      </dsp:txXfrm>
    </dsp:sp>
    <dsp:sp modelId="{90AA2B77-84F9-4813-B24B-879A5C261843}">
      <dsp:nvSpPr>
        <dsp:cNvPr id="0" name=""/>
        <dsp:cNvSpPr/>
      </dsp:nvSpPr>
      <dsp:spPr>
        <a:xfrm>
          <a:off x="7509289" y="711749"/>
          <a:ext cx="141985" cy="5324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444"/>
              </a:lnTo>
              <a:lnTo>
                <a:pt x="141985" y="53244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E75AE5-FB5C-48EF-AE6C-F56AA1A409A0}">
      <dsp:nvSpPr>
        <dsp:cNvPr id="0" name=""/>
        <dsp:cNvSpPr/>
      </dsp:nvSpPr>
      <dsp:spPr>
        <a:xfrm>
          <a:off x="7651274" y="889230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7598159"/>
              <a:satOff val="36797"/>
              <a:lumOff val="353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Que dispositivo móvil utilizas – Utiliza un iPhone.</a:t>
          </a:r>
          <a:endParaRPr lang="en-US" sz="500" kern="1200"/>
        </a:p>
      </dsp:txBody>
      <dsp:txXfrm>
        <a:off x="7672067" y="910023"/>
        <a:ext cx="1094296" cy="668340"/>
      </dsp:txXfrm>
    </dsp:sp>
    <dsp:sp modelId="{D2D698AC-CBE4-4364-AA68-A0893EAE6584}">
      <dsp:nvSpPr>
        <dsp:cNvPr id="0" name=""/>
        <dsp:cNvSpPr/>
      </dsp:nvSpPr>
      <dsp:spPr>
        <a:xfrm>
          <a:off x="7509289" y="711749"/>
          <a:ext cx="141985" cy="14198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19852"/>
              </a:lnTo>
              <a:lnTo>
                <a:pt x="141985" y="1419852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32EB79-ED46-44C0-BDB7-08E1B04D114B}">
      <dsp:nvSpPr>
        <dsp:cNvPr id="0" name=""/>
        <dsp:cNvSpPr/>
      </dsp:nvSpPr>
      <dsp:spPr>
        <a:xfrm>
          <a:off x="7651274" y="1776638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9064670"/>
              <a:satOff val="39864"/>
              <a:lumOff val="382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/>
            <a:t>Que dispositivos o electrodomésticos inteligentes tiene en la casa – Air fryer, Horno, televisores, Alexa y el celular.</a:t>
          </a:r>
          <a:endParaRPr lang="en-US" sz="500" kern="1200"/>
        </a:p>
      </dsp:txBody>
      <dsp:txXfrm>
        <a:off x="7672067" y="1797431"/>
        <a:ext cx="1094296" cy="668340"/>
      </dsp:txXfrm>
    </dsp:sp>
    <dsp:sp modelId="{EAC145E5-B99C-42FC-B074-6FE274C29AEC}">
      <dsp:nvSpPr>
        <dsp:cNvPr id="0" name=""/>
        <dsp:cNvSpPr/>
      </dsp:nvSpPr>
      <dsp:spPr>
        <a:xfrm>
          <a:off x="9142120" y="1822"/>
          <a:ext cx="1419852" cy="709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20531184"/>
                <a:satOff val="42930"/>
                <a:lumOff val="411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0531184"/>
                <a:satOff val="42930"/>
                <a:lumOff val="411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0531184"/>
                <a:satOff val="42930"/>
                <a:lumOff val="411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 dirty="0"/>
            <a:t>Usuarios</a:t>
          </a:r>
          <a:endParaRPr lang="en-US" sz="1500" kern="1200" dirty="0"/>
        </a:p>
      </dsp:txBody>
      <dsp:txXfrm>
        <a:off x="9162913" y="22615"/>
        <a:ext cx="1378266" cy="668340"/>
      </dsp:txXfrm>
    </dsp:sp>
    <dsp:sp modelId="{6D77A00D-0263-4C38-8493-5FB064F929BE}">
      <dsp:nvSpPr>
        <dsp:cNvPr id="0" name=""/>
        <dsp:cNvSpPr/>
      </dsp:nvSpPr>
      <dsp:spPr>
        <a:xfrm>
          <a:off x="9284105" y="711749"/>
          <a:ext cx="141985" cy="5324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444"/>
              </a:lnTo>
              <a:lnTo>
                <a:pt x="141985" y="53244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BBA23A-D397-4A7B-8E90-85C76FCDD115}">
      <dsp:nvSpPr>
        <dsp:cNvPr id="0" name=""/>
        <dsp:cNvSpPr/>
      </dsp:nvSpPr>
      <dsp:spPr>
        <a:xfrm>
          <a:off x="9426090" y="889230"/>
          <a:ext cx="1135882" cy="709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20531184"/>
              <a:satOff val="42930"/>
              <a:lumOff val="411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00" kern="1200" dirty="0"/>
            <a:t>Con que frecuencia usas el celular al día – Alta frecuencia, apoya sus labores diarias como trabajar, estudiar, toma de medicamentos y la cocina.</a:t>
          </a:r>
          <a:endParaRPr lang="en-US" sz="500" kern="1200" dirty="0"/>
        </a:p>
      </dsp:txBody>
      <dsp:txXfrm>
        <a:off x="9446883" y="910023"/>
        <a:ext cx="1094296" cy="6683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2.png>
</file>

<file path=ppt/media/image3.png>
</file>

<file path=ppt/media/image4.jpeg>
</file>

<file path=ppt/media/image5.jpg>
</file>

<file path=ppt/media/image6.jp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1A3CE-5C08-1C20-41FF-E935ADAADC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74D23B-00DF-A6D4-60E5-7D792FB5D4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68A08F-868F-FBBB-DF40-FFFB57C6F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6786A-FCE2-45AE-AA9A-09D13FC95E0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B286C-0FE3-AA4C-0F43-B8789F0E1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348835-DE91-871F-EEAE-C1C1F78B9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4FA97-1C3F-4914-AD72-6D7DF3E54AC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6317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8E240-127D-6EAB-4A98-587F0778E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77E99C-1975-52C1-AACD-F2D4AB6123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8FAC32-33A2-CA4D-BE43-DAC435460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6786A-FCE2-45AE-AA9A-09D13FC95E0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97204B-C1CF-C8C3-72B0-CB37E11CF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4EBE1-2829-19B5-42C9-E8AA7AABC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4FA97-1C3F-4914-AD72-6D7DF3E54AC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95497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EBADFB-1F93-15B8-38CF-AD3FA1D10B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83D8C5-A36B-CF8F-D0F9-ADCE1AD57C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A1484-19DA-ED56-6B1E-F4ABA6287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6786A-FCE2-45AE-AA9A-09D13FC95E0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6077EA-97A4-C0E0-063B-0D57B87D5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685929-A71A-09FE-EF54-EF3A42674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4FA97-1C3F-4914-AD72-6D7DF3E54AC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133607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2/4/2024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9359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8277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8978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9241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1040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4919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6551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496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0509E-0F95-A5F0-A243-87AE13083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BF879-8646-150C-F070-F84BE08B20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39B59B-72E1-1B2C-8FFF-2F1C1CAF3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6786A-FCE2-45AE-AA9A-09D13FC95E0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160D35-1C12-998E-3E20-098DA770A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5FC8AC-9E99-2883-EA1A-72A8520B2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4FA97-1C3F-4914-AD72-6D7DF3E54AC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031375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9467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1184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474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3D14F-42FF-652A-FA8B-E7A5F0934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DB1DDB-3997-F5B0-30B2-EF6020078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06F933-8D8F-C7BC-EF7F-62E98CF3E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6786A-FCE2-45AE-AA9A-09D13FC95E0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A7BAA-487E-6F82-6B33-F85339F3B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BAC40-FD25-54DF-5FE1-B2C8CA4D5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4FA97-1C3F-4914-AD72-6D7DF3E54AC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90589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266C2-FB62-A36A-2C72-36C8846A3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E2FA7-AAE7-A486-F610-9E4D32D0C9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5E4DFD-C647-9D6B-3138-A264533CAF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57B708-9B1E-0015-9D7A-614515EA7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6786A-FCE2-45AE-AA9A-09D13FC95E0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A72B6F-EACA-92B3-BFDD-DB37181E6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21DB5F-00FF-5CA4-5F21-23D0FEF75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4FA97-1C3F-4914-AD72-6D7DF3E54AC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15466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0BC6B-0B2B-A71A-A52C-005AB4FFE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3723C5-861C-EFF7-B9A8-67B04B1698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54A39D-A044-3313-BBA3-F38EC1A828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A9995A-FDF0-CA13-50E6-5CC893E8FD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22B4F8-7516-3DC9-F4DF-8069FA8229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775034-C371-97F0-3998-9870C871E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6786A-FCE2-45AE-AA9A-09D13FC95E0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1CAB5F-E3F0-FB54-16BB-787016A1A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36940F-7E21-FFD8-593D-1D28B41F3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4FA97-1C3F-4914-AD72-6D7DF3E54AC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50444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4B005-F2C5-9B5E-3751-3C19B106D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1B7779-744D-A200-4B43-63E9E77DF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6786A-FCE2-45AE-AA9A-09D13FC95E0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039DA5-47AA-64AC-B2C8-D04B69F3D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0E738-C3B1-F96F-6B85-F631B36B9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4FA97-1C3F-4914-AD72-6D7DF3E54AC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363121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DE77B0-5308-29DF-BCF5-5B9F31552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6786A-FCE2-45AE-AA9A-09D13FC95E0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0CDB20-8A02-56FD-461A-EE2E73653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76F61F-59F7-2752-0B0A-73C4A097B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4FA97-1C3F-4914-AD72-6D7DF3E54AC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52244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CD930-A27E-1732-7AE1-C2F0E3B25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73E462-E88E-6F9C-50B4-7CED5FF453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AE3DC3-A2A4-0A45-405D-60536EE895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D9B306-C719-019C-CDCD-AEB5F3FE0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6786A-FCE2-45AE-AA9A-09D13FC95E0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C4A4E4-450F-C5C0-262A-01C383FDE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8390B-EFE2-99FB-AF66-FA9EAE2C9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4FA97-1C3F-4914-AD72-6D7DF3E54AC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79847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77A8E-7432-DECA-DA24-405D8BF8A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2F6566-0BBB-6D15-9B23-B96EA991C5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0842F9-7C7B-9A18-A3BA-1FA3AF00AD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AC44E4-B4D1-A34C-2509-8BCBB62F0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6786A-FCE2-45AE-AA9A-09D13FC95E0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1EDED2-6F02-64EE-5E1D-1E11A3844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A9E3D3-E25A-1854-F061-4195047B1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4FA97-1C3F-4914-AD72-6D7DF3E54AC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5113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02A0F6-D63D-DC56-311A-88BA916EE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B3E657-2B70-3BBE-D1D0-FA421532CB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A8D3EE-6591-673D-E19F-39B5250083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6786A-FCE2-45AE-AA9A-09D13FC95E0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B9A5C-2FFE-285F-CA36-F122BBE27A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B9D6D-1152-4EA2-346E-EAD1903136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4FA97-1C3F-4914-AD72-6D7DF3E54AC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5237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2385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_CDyuWyS0m-TlM9T0TMFmNyPgN3O6Bva/view?usp=sharing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Lupa resalta un rendimiento económico decreciente">
            <a:extLst>
              <a:ext uri="{FF2B5EF4-FFF2-40B4-BE49-F238E27FC236}">
                <a16:creationId xmlns:a16="http://schemas.microsoft.com/office/drawing/2014/main" id="{5BE25773-2C06-9840-6564-F66CBC7926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27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6E0D14-F77C-4DB2-4A2F-4C56B9EF7C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br>
              <a:rPr lang="en-US" sz="3000" dirty="0">
                <a:solidFill>
                  <a:schemeClr val="bg1"/>
                </a:solidFill>
              </a:rPr>
            </a:br>
            <a:r>
              <a:rPr lang="es-CO" sz="3000" dirty="0">
                <a:solidFill>
                  <a:schemeClr val="bg1"/>
                </a:solidFill>
              </a:rPr>
              <a:t>MISO</a:t>
            </a:r>
            <a:br>
              <a:rPr lang="es-CO" sz="3000" dirty="0">
                <a:solidFill>
                  <a:schemeClr val="bg1"/>
                </a:solidFill>
              </a:rPr>
            </a:br>
            <a:br>
              <a:rPr lang="es-CO" sz="3000" dirty="0">
                <a:solidFill>
                  <a:schemeClr val="bg1"/>
                </a:solidFill>
              </a:rPr>
            </a:br>
            <a:r>
              <a:rPr lang="es-CO" sz="3000" dirty="0">
                <a:solidFill>
                  <a:schemeClr val="bg1"/>
                </a:solidFill>
              </a:rPr>
              <a:t>UX Mejoramiento experiencia de usuario</a:t>
            </a:r>
            <a:br>
              <a:rPr lang="es-CO" sz="3000" dirty="0">
                <a:solidFill>
                  <a:schemeClr val="bg1"/>
                </a:solidFill>
              </a:rPr>
            </a:br>
            <a:br>
              <a:rPr lang="es-CO" sz="3000" dirty="0">
                <a:solidFill>
                  <a:schemeClr val="bg1"/>
                </a:solidFill>
              </a:rPr>
            </a:br>
            <a:r>
              <a:rPr lang="es-CO" sz="3000" dirty="0">
                <a:solidFill>
                  <a:schemeClr val="bg1"/>
                </a:solidFill>
              </a:rPr>
              <a:t>UX </a:t>
            </a:r>
            <a:r>
              <a:rPr lang="es-CO" sz="3000" dirty="0" err="1">
                <a:solidFill>
                  <a:schemeClr val="bg1"/>
                </a:solidFill>
              </a:rPr>
              <a:t>Research</a:t>
            </a:r>
            <a:endParaRPr lang="es-CO" sz="3000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88782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5F1303-2ABF-DF38-2F95-97DD00F6F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455362"/>
            <a:ext cx="6881728" cy="1550419"/>
          </a:xfrm>
        </p:spPr>
        <p:txBody>
          <a:bodyPr>
            <a:normAutofit/>
          </a:bodyPr>
          <a:lstStyle/>
          <a:p>
            <a:r>
              <a:rPr lang="es-CO" dirty="0"/>
              <a:t>Descubrimientos y conclusiones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1D8895-58E3-0F05-6C96-196D99B0B9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1" y="2160016"/>
            <a:ext cx="6881728" cy="392615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CO" sz="1200"/>
              <a:t>La aplicación de alarma se ha convertido en la ayuda idónea para notificar eventos, trabajos, acciones que los usuarios deben realizar en su día a día. Sin embargo, se queda algunas veces corta cuando se desea llevar su funcionalidad a situaciones diferentes de las presentadas por un despertador.</a:t>
            </a:r>
          </a:p>
          <a:p>
            <a:pPr>
              <a:lnSpc>
                <a:spcPct val="100000"/>
              </a:lnSpc>
            </a:pPr>
            <a:r>
              <a:rPr lang="es-CO" sz="1200"/>
              <a:t>Asociado a lo anterior, se logró evidenciar que para personas que usan la alarma cuando realizan preparaciones de cocina, presenta algunas incomodidades. Dado a que no pueden identificar las alarmas fácilmente, en ocasiones los temporizadores únicamente permiten configurar su tiempo hasta un detalle de minutos y el usuario necesita segundos.</a:t>
            </a:r>
          </a:p>
          <a:p>
            <a:pPr>
              <a:lnSpc>
                <a:spcPct val="100000"/>
              </a:lnSpc>
            </a:pPr>
            <a:r>
              <a:rPr lang="es-CO" sz="1200"/>
              <a:t>Se identificó que la aplicación de alarmas puede mejorar si es más accesible con los usuarios, de esta forma surgieron ideas para que la aplicación entendiera comandos de voz o gestuales los cuales permitieran de una forma rápida y fácil configurar una alarma. </a:t>
            </a:r>
          </a:p>
          <a:p>
            <a:pPr>
              <a:lnSpc>
                <a:spcPct val="100000"/>
              </a:lnSpc>
            </a:pPr>
            <a:r>
              <a:rPr lang="es-CO" sz="1200"/>
              <a:t>Un punto importante a destacar es la frustración que genera la aplicación de alarma en los usuarios cuando su funcionamiento no es el correcto, esto a que implica en su vida diaria consecuencias fuertes como no tomar un medicamento a la hora indicada, faltar a una reunión importante y demás.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0CEE66-ABD5-C20D-2164-D0D0B07A41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60" r="23110"/>
          <a:stretch/>
        </p:blipFill>
        <p:spPr>
          <a:xfrm>
            <a:off x="8018632" y="10"/>
            <a:ext cx="4173368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18632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18632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594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1029">
            <a:extLst>
              <a:ext uri="{FF2B5EF4-FFF2-40B4-BE49-F238E27FC236}">
                <a16:creationId xmlns:a16="http://schemas.microsoft.com/office/drawing/2014/main" id="{2D03A0B2-4A2F-D846-A5E6-FB7CB9A03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32" name="Rectangle 1031">
            <a:extLst>
              <a:ext uri="{FF2B5EF4-FFF2-40B4-BE49-F238E27FC236}">
                <a16:creationId xmlns:a16="http://schemas.microsoft.com/office/drawing/2014/main" id="{7F573F1D-73A7-FB41-BCAD-FC9AA7DEF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 useBgFill="1">
        <p:nvSpPr>
          <p:cNvPr id="1034" name="Rectangle 1033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" y="0"/>
            <a:ext cx="1218590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Comunicación no verbal: Cómo dar un apretón de manos">
            <a:extLst>
              <a:ext uri="{FF2B5EF4-FFF2-40B4-BE49-F238E27FC236}">
                <a16:creationId xmlns:a16="http://schemas.microsoft.com/office/drawing/2014/main" id="{88305EC0-3BA6-01E2-874A-BE3E2464BE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7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6" name="Rectangle">
            <a:extLst>
              <a:ext uri="{FF2B5EF4-FFF2-40B4-BE49-F238E27FC236}">
                <a16:creationId xmlns:a16="http://schemas.microsoft.com/office/drawing/2014/main" id="{44037D61-FFBD-0342-90C5-D1AD7C899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02096"/>
            <a:ext cx="9421303" cy="2755904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457200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CD2A001-778F-A8DB-E4CE-2755E2164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4642192"/>
            <a:ext cx="8393008" cy="10156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Gracias por su atencion </a:t>
            </a:r>
          </a:p>
        </p:txBody>
      </p:sp>
      <p:sp>
        <p:nvSpPr>
          <p:cNvPr id="1041" name="Rectangle 1040">
            <a:extLst>
              <a:ext uri="{FF2B5EF4-FFF2-40B4-BE49-F238E27FC236}">
                <a16:creationId xmlns:a16="http://schemas.microsoft.com/office/drawing/2014/main" id="{A21C8291-E3D5-4240-8FF4-E5213CBCC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1302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43" name="Rectangle 1042">
            <a:extLst>
              <a:ext uri="{FF2B5EF4-FFF2-40B4-BE49-F238E27FC236}">
                <a16:creationId xmlns:a16="http://schemas.microsoft.com/office/drawing/2014/main" id="{08B44AFE-C181-7047-8CC9-CA00BD385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8433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980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5A3E8-08A5-45C8-E159-41D58DC5C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8861" y="-126049"/>
            <a:ext cx="9486690" cy="733358"/>
          </a:xfrm>
        </p:spPr>
        <p:txBody>
          <a:bodyPr>
            <a:normAutofit fontScale="90000"/>
          </a:bodyPr>
          <a:lstStyle/>
          <a:p>
            <a:r>
              <a:rPr lang="en-US" dirty="0"/>
              <a:t>Design Scope</a:t>
            </a:r>
            <a:endParaRPr lang="es-CO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A50EE3-389C-0057-9AB4-F96BE356B3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962" y="577373"/>
            <a:ext cx="9995931" cy="603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429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ectangle 88">
            <a:extLst>
              <a:ext uri="{FF2B5EF4-FFF2-40B4-BE49-F238E27FC236}">
                <a16:creationId xmlns:a16="http://schemas.microsoft.com/office/drawing/2014/main" id="{CCC95119-6D9D-3542-9E0E-4171B33DC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EFC92F19-7317-314C-81B7-43B8B687F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 useBgFill="1">
        <p:nvSpPr>
          <p:cNvPr id="91" name="Rectangle 90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68B7B5-CB80-3820-E080-8E1BE8032E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95729" y="455362"/>
            <a:ext cx="3378671" cy="155041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 b="1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Objetivos</a:t>
            </a:r>
            <a:r>
              <a:rPr lang="en-US" sz="3700" b="1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UX:</a:t>
            </a:r>
            <a:br>
              <a:rPr lang="en-US" sz="3700" b="1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37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D7FDD-671E-6CAB-24D9-7449C205FB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4048" y="1748500"/>
            <a:ext cx="3378672" cy="3926152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Entender como se ve afectada la vida del usuario con el uso de la aplicación de alarma </a:t>
            </a:r>
          </a:p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Identificar actividades y tareas que realiza el usuario con la aplicación de alarma</a:t>
            </a:r>
          </a:p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Identificar las experiencias que resultan de las actividades y tareas que realiza el usuario con la aplicación de alarma</a:t>
            </a:r>
          </a:p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Identificar las emociones que vive el usuario con la aplicación de alarma</a:t>
            </a:r>
          </a:p>
          <a:p>
            <a:pPr marR="0" lvl="0" indent="-228600">
              <a:lnSpc>
                <a:spcPct val="1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Establecer las necesidades, frustraciones y puntos de dolor. Que los usuarios relacionan con la aplicación de alarma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1100" dirty="0"/>
          </a:p>
        </p:txBody>
      </p:sp>
      <p:pic>
        <p:nvPicPr>
          <p:cNvPr id="4" name="Video 3" descr="Personas debatiendo ">
            <a:extLst>
              <a:ext uri="{FF2B5EF4-FFF2-40B4-BE49-F238E27FC236}">
                <a16:creationId xmlns:a16="http://schemas.microsoft.com/office/drawing/2014/main" id="{B8E60731-DEED-FF31-320D-3CEA3164B0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1700092" y="1354605"/>
            <a:ext cx="5565250" cy="3121562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97791FA-A1E5-1A37-6866-93FF9A6DE1F9}"/>
              </a:ext>
            </a:extLst>
          </p:cNvPr>
          <p:cNvSpPr txBox="1"/>
          <p:nvPr/>
        </p:nvSpPr>
        <p:spPr>
          <a:xfrm>
            <a:off x="1458811" y="5674652"/>
            <a:ext cx="10551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ue Haas Grotesk Text Pro"/>
                <a:ea typeface="+mn-ea"/>
                <a:cs typeface="+mn-cs"/>
              </a:rPr>
              <a:t>Enlace entrevista: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ue Haas Grotesk Text Pro"/>
                <a:ea typeface="+mn-ea"/>
                <a:cs typeface="+mn-cs"/>
              </a:rPr>
              <a:t>https://drive.google.com/file/d/1qi4Oo4s6_N5tRVIp5Z1GrOrzK26eED8e/view?usp=sharing </a:t>
            </a:r>
          </a:p>
        </p:txBody>
      </p:sp>
    </p:spTree>
    <p:extLst>
      <p:ext uri="{BB962C8B-B14F-4D97-AF65-F5344CB8AC3E}">
        <p14:creationId xmlns:p14="http://schemas.microsoft.com/office/powerpoint/2010/main" val="2561656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23BB7E73-E730-42EA-AACE-D1E323EA5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F1F6C2E9-B316-4410-88E5-74F044FC3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3D07262-43A6-451F-9B19-77B943C63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461F0A-387E-F72A-08E3-F1D3DC9D5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55362"/>
            <a:ext cx="9486690" cy="1550419"/>
          </a:xfrm>
        </p:spPr>
        <p:txBody>
          <a:bodyPr>
            <a:normAutofit/>
          </a:bodyPr>
          <a:lstStyle/>
          <a:p>
            <a:r>
              <a:rPr lang="es-CO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Actividad AEIOU</a:t>
            </a:r>
            <a:br>
              <a:rPr lang="es-CO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s-CO" dirty="0"/>
          </a:p>
        </p:txBody>
      </p:sp>
      <p:graphicFrame>
        <p:nvGraphicFramePr>
          <p:cNvPr id="76" name="Marcador de contenido 3">
            <a:extLst>
              <a:ext uri="{FF2B5EF4-FFF2-40B4-BE49-F238E27FC236}">
                <a16:creationId xmlns:a16="http://schemas.microsoft.com/office/drawing/2014/main" id="{5FEFE059-4CF4-00F1-FC03-3CC211E67AF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5083" y="1252026"/>
          <a:ext cx="10830013" cy="5150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75098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áfico, Patrón de fondo&#10;&#10;Descripción generada automáticamente">
            <a:extLst>
              <a:ext uri="{FF2B5EF4-FFF2-40B4-BE49-F238E27FC236}">
                <a16:creationId xmlns:a16="http://schemas.microsoft.com/office/drawing/2014/main" id="{252F04AC-A124-7670-B4D7-801A86D5A2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9623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8599B35-C7F8-0ECE-7886-8C6A801B57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9238" y="1145080"/>
            <a:ext cx="9090476" cy="2179601"/>
          </a:xfrm>
        </p:spPr>
        <p:txBody>
          <a:bodyPr anchor="b">
            <a:normAutofit/>
          </a:bodyPr>
          <a:lstStyle/>
          <a:p>
            <a:pPr algn="ctr"/>
            <a:r>
              <a:rPr lang="es-CO">
                <a:solidFill>
                  <a:srgbClr val="FFFFFF"/>
                </a:solidFill>
              </a:rPr>
              <a:t>Investigación del problema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69A440D-F87C-770D-E628-A01AB3C6FF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99029" y="3774105"/>
            <a:ext cx="6190895" cy="1633040"/>
          </a:xfrm>
        </p:spPr>
        <p:txBody>
          <a:bodyPr anchor="t">
            <a:normAutofit fontScale="92500" lnSpcReduction="20000"/>
          </a:bodyPr>
          <a:lstStyle/>
          <a:p>
            <a:pPr algn="ctr"/>
            <a:r>
              <a:rPr lang="es-CO">
                <a:solidFill>
                  <a:srgbClr val="FFFFFF"/>
                </a:solidFill>
              </a:rPr>
              <a:t>Enlace de la entrevista a Viviana Ramirez: </a:t>
            </a:r>
            <a:r>
              <a:rPr lang="es-CO">
                <a:solidFill>
                  <a:srgbClr val="FFFFFF"/>
                </a:solidFill>
                <a:hlinkClick r:id="rId3" tooltip="https://drive.google.com/file/d/1_cdyuwys0m-tlm9t0tmfmnypgn3o6bva/view?usp=sharing"/>
              </a:rPr>
              <a:t>https://drive.google.com/file/d/1_CDyuWyS0m-TlM9T0TMFmNyPgN3O6Bva/view?usp=sharing</a:t>
            </a:r>
            <a:endParaRPr lang="es-CO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4686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6972E284-E2E2-C95A-EACF-BA97C68DC0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" r="-1" b="-1"/>
          <a:stretch/>
        </p:blipFill>
        <p:spPr>
          <a:xfrm>
            <a:off x="516773" y="357443"/>
            <a:ext cx="11158454" cy="614311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7DF9E8E-BD5D-3F95-64A8-D1A6BEA72BDF}"/>
              </a:ext>
            </a:extLst>
          </p:cNvPr>
          <p:cNvSpPr txBox="1"/>
          <p:nvPr/>
        </p:nvSpPr>
        <p:spPr>
          <a:xfrm>
            <a:off x="5013198" y="-11889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 </a:t>
            </a:r>
            <a:r>
              <a:rPr lang="es-CO" dirty="0" err="1"/>
              <a:t>Benchmark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435177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01674604-9CFE-444A-3BA8-5D3277FFE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24" y="1108769"/>
            <a:ext cx="11830951" cy="464046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38520E-4AF4-1BAF-8E55-0FAC3E81FF39}"/>
              </a:ext>
            </a:extLst>
          </p:cNvPr>
          <p:cNvSpPr txBox="1"/>
          <p:nvPr/>
        </p:nvSpPr>
        <p:spPr>
          <a:xfrm>
            <a:off x="4940046" y="335583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 </a:t>
            </a:r>
            <a:r>
              <a:rPr lang="es-CO" dirty="0" err="1"/>
              <a:t>Benchmark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5604546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everal yellow sticky notes&#10;&#10;Description automatically generated">
            <a:extLst>
              <a:ext uri="{FF2B5EF4-FFF2-40B4-BE49-F238E27FC236}">
                <a16:creationId xmlns:a16="http://schemas.microsoft.com/office/drawing/2014/main" id="{128CC4CB-F300-DC08-F7F6-EDA8241B5F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594" y="369695"/>
            <a:ext cx="8812812" cy="611860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5D6A6C6-42E9-CC49-85BB-41288D260A18}"/>
              </a:ext>
            </a:extLst>
          </p:cNvPr>
          <p:cNvSpPr txBox="1"/>
          <p:nvPr/>
        </p:nvSpPr>
        <p:spPr>
          <a:xfrm>
            <a:off x="3696462" y="363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 </a:t>
            </a:r>
            <a:r>
              <a:rPr lang="es-CO" dirty="0" err="1"/>
              <a:t>Card</a:t>
            </a:r>
            <a:r>
              <a:rPr lang="es-CO" dirty="0"/>
              <a:t> </a:t>
            </a:r>
            <a:r>
              <a:rPr lang="es-CO" dirty="0" err="1"/>
              <a:t>Sorting</a:t>
            </a:r>
            <a:r>
              <a:rPr lang="es-CO" dirty="0"/>
              <a:t> (Antes de validar con el usuario)</a:t>
            </a:r>
          </a:p>
        </p:txBody>
      </p:sp>
    </p:spTree>
    <p:extLst>
      <p:ext uri="{BB962C8B-B14F-4D97-AF65-F5344CB8AC3E}">
        <p14:creationId xmlns:p14="http://schemas.microsoft.com/office/powerpoint/2010/main" val="2494221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everal sticky notes on a grey background&#10;&#10;Description automatically generated">
            <a:extLst>
              <a:ext uri="{FF2B5EF4-FFF2-40B4-BE49-F238E27FC236}">
                <a16:creationId xmlns:a16="http://schemas.microsoft.com/office/drawing/2014/main" id="{C7B56AD4-2A85-2421-D5EA-8F766382DF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7681" y="339501"/>
            <a:ext cx="8776637" cy="617899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F717B74-5447-F864-CA23-745BAA6969CA}"/>
              </a:ext>
            </a:extLst>
          </p:cNvPr>
          <p:cNvSpPr txBox="1"/>
          <p:nvPr/>
        </p:nvSpPr>
        <p:spPr>
          <a:xfrm>
            <a:off x="3650742" y="0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 </a:t>
            </a:r>
            <a:r>
              <a:rPr lang="es-CO" dirty="0" err="1"/>
              <a:t>Card</a:t>
            </a:r>
            <a:r>
              <a:rPr lang="es-CO" dirty="0"/>
              <a:t> </a:t>
            </a:r>
            <a:r>
              <a:rPr lang="es-CO" dirty="0" err="1"/>
              <a:t>Sorting</a:t>
            </a:r>
            <a:r>
              <a:rPr lang="es-CO" dirty="0"/>
              <a:t> (Después de validar con el usuario)</a:t>
            </a:r>
          </a:p>
        </p:txBody>
      </p:sp>
    </p:spTree>
    <p:extLst>
      <p:ext uri="{BB962C8B-B14F-4D97-AF65-F5344CB8AC3E}">
        <p14:creationId xmlns:p14="http://schemas.microsoft.com/office/powerpoint/2010/main" val="19901008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nterweaveVTI">
  <a:themeElements>
    <a:clrScheme name="Interweave-R1">
      <a:dk1>
        <a:srgbClr val="000000"/>
      </a:dk1>
      <a:lt1>
        <a:srgbClr val="FFFFFF"/>
      </a:lt1>
      <a:dk2>
        <a:srgbClr val="292C2D"/>
      </a:dk2>
      <a:lt2>
        <a:srgbClr val="DDDEDD"/>
      </a:lt2>
      <a:accent1>
        <a:srgbClr val="0BA5E8"/>
      </a:accent1>
      <a:accent2>
        <a:srgbClr val="5066E1"/>
      </a:accent2>
      <a:accent3>
        <a:srgbClr val="894EC0"/>
      </a:accent3>
      <a:accent4>
        <a:srgbClr val="E54196"/>
      </a:accent4>
      <a:accent5>
        <a:srgbClr val="BE4449"/>
      </a:accent5>
      <a:accent6>
        <a:srgbClr val="F55822"/>
      </a:accent6>
      <a:hlink>
        <a:srgbClr val="C22DD8"/>
      </a:hlink>
      <a:folHlink>
        <a:srgbClr val="737F82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</TotalTime>
  <Words>710</Words>
  <Application>Microsoft Office PowerPoint</Application>
  <PresentationFormat>Widescreen</PresentationFormat>
  <Paragraphs>44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Avenir Next</vt:lpstr>
      <vt:lpstr>Calibri</vt:lpstr>
      <vt:lpstr>Calibri Light</vt:lpstr>
      <vt:lpstr>Neue Haas Grotesk Text Pro</vt:lpstr>
      <vt:lpstr>Office Theme</vt:lpstr>
      <vt:lpstr>InterweaveVTI</vt:lpstr>
      <vt:lpstr> MISO  UX Mejoramiento experiencia de usuario  UX Research</vt:lpstr>
      <vt:lpstr>Design Scope</vt:lpstr>
      <vt:lpstr>Objetivos UX: </vt:lpstr>
      <vt:lpstr>Actividad AEIOU </vt:lpstr>
      <vt:lpstr>Investigación del problema</vt:lpstr>
      <vt:lpstr>PowerPoint Presentation</vt:lpstr>
      <vt:lpstr>PowerPoint Presentation</vt:lpstr>
      <vt:lpstr>PowerPoint Presentation</vt:lpstr>
      <vt:lpstr>PowerPoint Presentation</vt:lpstr>
      <vt:lpstr>Descubrimientos y conclusiones</vt:lpstr>
      <vt:lpstr>Gracias por su atencion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MISO  UX Mejoramiento experiencia de usuario  UX Research</dc:title>
  <dc:creator>Esteban Reyes Marcelo</dc:creator>
  <cp:lastModifiedBy>Esteban Reyes Marcelo</cp:lastModifiedBy>
  <cp:revision>1</cp:revision>
  <dcterms:created xsi:type="dcterms:W3CDTF">2024-02-04T17:16:57Z</dcterms:created>
  <dcterms:modified xsi:type="dcterms:W3CDTF">2024-02-04T17:56:50Z</dcterms:modified>
</cp:coreProperties>
</file>

<file path=docProps/thumbnail.jpeg>
</file>